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736" r:id="rId4"/>
  </p:sldMasterIdLst>
  <p:sldIdLst>
    <p:sldId id="256" r:id="rId5"/>
    <p:sldId id="257" r:id="rId6"/>
    <p:sldId id="258" r:id="rId7"/>
    <p:sldId id="276" r:id="rId8"/>
    <p:sldId id="277" r:id="rId9"/>
    <p:sldId id="259" r:id="rId10"/>
    <p:sldId id="260" r:id="rId11"/>
    <p:sldId id="261" r:id="rId12"/>
    <p:sldId id="262" r:id="rId13"/>
    <p:sldId id="263" r:id="rId14"/>
    <p:sldId id="264" r:id="rId15"/>
    <p:sldId id="265" r:id="rId16"/>
    <p:sldId id="266" r:id="rId17"/>
    <p:sldId id="267" r:id="rId18"/>
    <p:sldId id="278" r:id="rId19"/>
    <p:sldId id="279" r:id="rId20"/>
    <p:sldId id="280"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57A3AC-CAB6-49F0-8353-7A4B7E77FB40}" type="doc">
      <dgm:prSet loTypeId="urn:microsoft.com/office/officeart/2005/8/layout/vProcess5" loCatId="process" qsTypeId="urn:microsoft.com/office/officeart/2005/8/quickstyle/simple3" qsCatId="simple" csTypeId="urn:microsoft.com/office/officeart/2005/8/colors/colorful2" csCatId="colorful" phldr="1"/>
      <dgm:spPr/>
      <dgm:t>
        <a:bodyPr/>
        <a:lstStyle/>
        <a:p>
          <a:endParaRPr lang="ru-RU"/>
        </a:p>
      </dgm:t>
    </dgm:pt>
    <dgm:pt modelId="{6718F66E-D934-4DE6-8853-DBCE3C7FF7D4}">
      <dgm:prSet phldrT="[Текст]" custT="1"/>
      <dgm:spPr/>
      <dgm:t>
        <a:bodyPr/>
        <a:lstStyle/>
        <a:p>
          <a:pPr algn="ctr"/>
          <a:r>
            <a:rPr lang="ru-RU" sz="2400" dirty="0">
              <a:latin typeface="Times New Roman" pitchFamily="18" charset="0"/>
              <a:cs typeface="Times New Roman" pitchFamily="18" charset="0"/>
            </a:rPr>
            <a:t>А</a:t>
          </a:r>
          <a:r>
            <a:rPr lang="kk-KZ" sz="2400" dirty="0">
              <a:latin typeface="Times New Roman" pitchFamily="18" charset="0"/>
              <a:cs typeface="Times New Roman" pitchFamily="18" charset="0"/>
            </a:rPr>
            <a:t>ғзадағы ақуыздар жөніндегі барлық ақпарат ДНҚ молекуласында сақталады. Сондықтан, осы заманда бірден бір полипептидтік тізбек деген қағида қабылданған.</a:t>
          </a:r>
          <a:endParaRPr lang="ru-RU" sz="2400" dirty="0">
            <a:latin typeface="Times New Roman" pitchFamily="18" charset="0"/>
            <a:cs typeface="Times New Roman" pitchFamily="18" charset="0"/>
          </a:endParaRPr>
        </a:p>
      </dgm:t>
    </dgm:pt>
    <dgm:pt modelId="{F2766E49-9593-40BE-AE65-97DC66191960}" type="parTrans" cxnId="{6B0AA16C-9AD3-40BE-ACBF-6D902DC3B120}">
      <dgm:prSet/>
      <dgm:spPr/>
      <dgm:t>
        <a:bodyPr/>
        <a:lstStyle/>
        <a:p>
          <a:endParaRPr lang="ru-RU"/>
        </a:p>
      </dgm:t>
    </dgm:pt>
    <dgm:pt modelId="{0F5C0D74-F541-4AF8-85AD-0D42B810A1A6}" type="sibTrans" cxnId="{6B0AA16C-9AD3-40BE-ACBF-6D902DC3B120}">
      <dgm:prSet/>
      <dgm:spPr/>
      <dgm:t>
        <a:bodyPr/>
        <a:lstStyle/>
        <a:p>
          <a:endParaRPr lang="ru-RU"/>
        </a:p>
      </dgm:t>
    </dgm:pt>
    <dgm:pt modelId="{85DCCB86-DC26-4C69-81BC-1CADCC6764F1}">
      <dgm:prSet phldrT="[Текст]" custT="1"/>
      <dgm:spPr/>
      <dgm:t>
        <a:bodyPr/>
        <a:lstStyle/>
        <a:p>
          <a:pPr algn="ctr"/>
          <a:r>
            <a:rPr lang="kk-KZ" sz="2400" dirty="0">
              <a:latin typeface="Times New Roman" pitchFamily="18" charset="0"/>
              <a:cs typeface="Times New Roman" pitchFamily="18" charset="0"/>
            </a:rPr>
            <a:t>Генетикалық ақпарат трарнскрипция кезінде ДНҚ молекуласынан РНҚ-ға ауысады. мРНҚ-дағы ақпарат негізінде ақуыздың синтезі болуы керек. </a:t>
          </a:r>
          <a:endParaRPr lang="ru-RU" sz="2400" dirty="0">
            <a:latin typeface="Times New Roman" pitchFamily="18" charset="0"/>
            <a:cs typeface="Times New Roman" pitchFamily="18" charset="0"/>
          </a:endParaRPr>
        </a:p>
      </dgm:t>
    </dgm:pt>
    <dgm:pt modelId="{21D156B9-CCC6-4715-A56C-2971E030E6A6}" type="parTrans" cxnId="{D4A9F145-D558-46B9-9E97-A599CA648628}">
      <dgm:prSet/>
      <dgm:spPr/>
      <dgm:t>
        <a:bodyPr/>
        <a:lstStyle/>
        <a:p>
          <a:endParaRPr lang="ru-RU"/>
        </a:p>
      </dgm:t>
    </dgm:pt>
    <dgm:pt modelId="{A771907C-F8C2-455A-B750-2BB86D3A7987}" type="sibTrans" cxnId="{D4A9F145-D558-46B9-9E97-A599CA648628}">
      <dgm:prSet/>
      <dgm:spPr/>
      <dgm:t>
        <a:bodyPr/>
        <a:lstStyle/>
        <a:p>
          <a:endParaRPr lang="ru-RU"/>
        </a:p>
      </dgm:t>
    </dgm:pt>
    <dgm:pt modelId="{A5E8765D-BA6E-41A4-BAD6-3A0590BB2827}">
      <dgm:prSet phldrT="[Текст]" custT="1"/>
      <dgm:spPr/>
      <dgm:t>
        <a:bodyPr/>
        <a:lstStyle/>
        <a:p>
          <a:pPr algn="ctr"/>
          <a:r>
            <a:rPr lang="kk-KZ" sz="2400">
              <a:latin typeface="Times New Roman" pitchFamily="18" charset="0"/>
              <a:cs typeface="Times New Roman" pitchFamily="18" charset="0"/>
            </a:rPr>
            <a:t>Дәлірек айтқанда, комплиментарлық ережеге сәйкес ДНҚ нуклеотидтерінің орналасу реттері РНҚ-ның орналасу реттіне ауысады.</a:t>
          </a:r>
          <a:endParaRPr lang="ru-RU" sz="2800" dirty="0">
            <a:latin typeface="Times New Roman" pitchFamily="18" charset="0"/>
            <a:cs typeface="Times New Roman" pitchFamily="18" charset="0"/>
          </a:endParaRPr>
        </a:p>
      </dgm:t>
    </dgm:pt>
    <dgm:pt modelId="{075D8C2B-72C1-4DA4-AEA3-F0718FA51060}" type="parTrans" cxnId="{F0677537-C27C-4AFF-A4F3-F7306385D712}">
      <dgm:prSet/>
      <dgm:spPr/>
      <dgm:t>
        <a:bodyPr/>
        <a:lstStyle/>
        <a:p>
          <a:endParaRPr lang="ru-RU"/>
        </a:p>
      </dgm:t>
    </dgm:pt>
    <dgm:pt modelId="{272F2CFC-2C4F-4A9F-B913-3E380D1A3B9C}" type="sibTrans" cxnId="{F0677537-C27C-4AFF-A4F3-F7306385D712}">
      <dgm:prSet/>
      <dgm:spPr/>
      <dgm:t>
        <a:bodyPr/>
        <a:lstStyle/>
        <a:p>
          <a:endParaRPr lang="ru-RU"/>
        </a:p>
      </dgm:t>
    </dgm:pt>
    <dgm:pt modelId="{A4D84B59-4638-40C7-B4AC-692A101FB8A8}" type="pres">
      <dgm:prSet presAssocID="{5E57A3AC-CAB6-49F0-8353-7A4B7E77FB40}" presName="outerComposite" presStyleCnt="0">
        <dgm:presLayoutVars>
          <dgm:chMax val="5"/>
          <dgm:dir/>
          <dgm:resizeHandles val="exact"/>
        </dgm:presLayoutVars>
      </dgm:prSet>
      <dgm:spPr/>
      <dgm:t>
        <a:bodyPr/>
        <a:lstStyle/>
        <a:p>
          <a:endParaRPr lang="ru-RU"/>
        </a:p>
      </dgm:t>
    </dgm:pt>
    <dgm:pt modelId="{5F52D915-27FB-492F-8C6E-B75DD9C76ED8}" type="pres">
      <dgm:prSet presAssocID="{5E57A3AC-CAB6-49F0-8353-7A4B7E77FB40}" presName="dummyMaxCanvas" presStyleCnt="0">
        <dgm:presLayoutVars/>
      </dgm:prSet>
      <dgm:spPr/>
    </dgm:pt>
    <dgm:pt modelId="{14C715F9-476D-4785-8FBF-E1F81684944B}" type="pres">
      <dgm:prSet presAssocID="{5E57A3AC-CAB6-49F0-8353-7A4B7E77FB40}" presName="ThreeNodes_1" presStyleLbl="node1" presStyleIdx="0" presStyleCnt="3">
        <dgm:presLayoutVars>
          <dgm:bulletEnabled val="1"/>
        </dgm:presLayoutVars>
      </dgm:prSet>
      <dgm:spPr/>
      <dgm:t>
        <a:bodyPr/>
        <a:lstStyle/>
        <a:p>
          <a:endParaRPr lang="ru-RU"/>
        </a:p>
      </dgm:t>
    </dgm:pt>
    <dgm:pt modelId="{E5E2B94D-EB5B-4284-9DBE-D2C0AAFD8618}" type="pres">
      <dgm:prSet presAssocID="{5E57A3AC-CAB6-49F0-8353-7A4B7E77FB40}" presName="ThreeNodes_2" presStyleLbl="node1" presStyleIdx="1" presStyleCnt="3" custScaleY="112023">
        <dgm:presLayoutVars>
          <dgm:bulletEnabled val="1"/>
        </dgm:presLayoutVars>
      </dgm:prSet>
      <dgm:spPr/>
      <dgm:t>
        <a:bodyPr/>
        <a:lstStyle/>
        <a:p>
          <a:endParaRPr lang="ru-RU"/>
        </a:p>
      </dgm:t>
    </dgm:pt>
    <dgm:pt modelId="{4268AB11-D4D3-4112-AC92-67E7590C76A2}" type="pres">
      <dgm:prSet presAssocID="{5E57A3AC-CAB6-49F0-8353-7A4B7E77FB40}" presName="ThreeNodes_3" presStyleLbl="node1" presStyleIdx="2" presStyleCnt="3">
        <dgm:presLayoutVars>
          <dgm:bulletEnabled val="1"/>
        </dgm:presLayoutVars>
      </dgm:prSet>
      <dgm:spPr/>
      <dgm:t>
        <a:bodyPr/>
        <a:lstStyle/>
        <a:p>
          <a:endParaRPr lang="ru-RU"/>
        </a:p>
      </dgm:t>
    </dgm:pt>
    <dgm:pt modelId="{CF9C4E59-6C52-4A38-A3DE-C52BC9656A42}" type="pres">
      <dgm:prSet presAssocID="{5E57A3AC-CAB6-49F0-8353-7A4B7E77FB40}" presName="ThreeConn_1-2" presStyleLbl="fgAccFollowNode1" presStyleIdx="0" presStyleCnt="2">
        <dgm:presLayoutVars>
          <dgm:bulletEnabled val="1"/>
        </dgm:presLayoutVars>
      </dgm:prSet>
      <dgm:spPr/>
      <dgm:t>
        <a:bodyPr/>
        <a:lstStyle/>
        <a:p>
          <a:endParaRPr lang="ru-RU"/>
        </a:p>
      </dgm:t>
    </dgm:pt>
    <dgm:pt modelId="{14AA82C8-2DE7-4CDE-A988-4C3D76E4D363}" type="pres">
      <dgm:prSet presAssocID="{5E57A3AC-CAB6-49F0-8353-7A4B7E77FB40}" presName="ThreeConn_2-3" presStyleLbl="fgAccFollowNode1" presStyleIdx="1" presStyleCnt="2">
        <dgm:presLayoutVars>
          <dgm:bulletEnabled val="1"/>
        </dgm:presLayoutVars>
      </dgm:prSet>
      <dgm:spPr/>
      <dgm:t>
        <a:bodyPr/>
        <a:lstStyle/>
        <a:p>
          <a:endParaRPr lang="ru-RU"/>
        </a:p>
      </dgm:t>
    </dgm:pt>
    <dgm:pt modelId="{82EC5F8C-22F6-41AA-AE4B-785CF24DF799}" type="pres">
      <dgm:prSet presAssocID="{5E57A3AC-CAB6-49F0-8353-7A4B7E77FB40}" presName="ThreeNodes_1_text" presStyleLbl="node1" presStyleIdx="2" presStyleCnt="3">
        <dgm:presLayoutVars>
          <dgm:bulletEnabled val="1"/>
        </dgm:presLayoutVars>
      </dgm:prSet>
      <dgm:spPr/>
      <dgm:t>
        <a:bodyPr/>
        <a:lstStyle/>
        <a:p>
          <a:endParaRPr lang="ru-RU"/>
        </a:p>
      </dgm:t>
    </dgm:pt>
    <dgm:pt modelId="{6A89E6E9-E6F4-4368-9F96-F76CD30E366F}" type="pres">
      <dgm:prSet presAssocID="{5E57A3AC-CAB6-49F0-8353-7A4B7E77FB40}" presName="ThreeNodes_2_text" presStyleLbl="node1" presStyleIdx="2" presStyleCnt="3">
        <dgm:presLayoutVars>
          <dgm:bulletEnabled val="1"/>
        </dgm:presLayoutVars>
      </dgm:prSet>
      <dgm:spPr/>
      <dgm:t>
        <a:bodyPr/>
        <a:lstStyle/>
        <a:p>
          <a:endParaRPr lang="ru-RU"/>
        </a:p>
      </dgm:t>
    </dgm:pt>
    <dgm:pt modelId="{F900F0B8-90B6-4BBC-B30A-1DE0605E043B}" type="pres">
      <dgm:prSet presAssocID="{5E57A3AC-CAB6-49F0-8353-7A4B7E77FB40}" presName="ThreeNodes_3_text" presStyleLbl="node1" presStyleIdx="2" presStyleCnt="3">
        <dgm:presLayoutVars>
          <dgm:bulletEnabled val="1"/>
        </dgm:presLayoutVars>
      </dgm:prSet>
      <dgm:spPr/>
      <dgm:t>
        <a:bodyPr/>
        <a:lstStyle/>
        <a:p>
          <a:endParaRPr lang="ru-RU"/>
        </a:p>
      </dgm:t>
    </dgm:pt>
  </dgm:ptLst>
  <dgm:cxnLst>
    <dgm:cxn modelId="{E3737B52-DDC0-4D8E-AC42-DE81979761C5}" type="presOf" srcId="{0F5C0D74-F541-4AF8-85AD-0D42B810A1A6}" destId="{CF9C4E59-6C52-4A38-A3DE-C52BC9656A42}" srcOrd="0" destOrd="0" presId="urn:microsoft.com/office/officeart/2005/8/layout/vProcess5"/>
    <dgm:cxn modelId="{6B0AA16C-9AD3-40BE-ACBF-6D902DC3B120}" srcId="{5E57A3AC-CAB6-49F0-8353-7A4B7E77FB40}" destId="{6718F66E-D934-4DE6-8853-DBCE3C7FF7D4}" srcOrd="0" destOrd="0" parTransId="{F2766E49-9593-40BE-AE65-97DC66191960}" sibTransId="{0F5C0D74-F541-4AF8-85AD-0D42B810A1A6}"/>
    <dgm:cxn modelId="{6B878F6E-433A-44FC-B450-49CFCA1B92D4}" type="presOf" srcId="{85DCCB86-DC26-4C69-81BC-1CADCC6764F1}" destId="{6A89E6E9-E6F4-4368-9F96-F76CD30E366F}" srcOrd="1" destOrd="0" presId="urn:microsoft.com/office/officeart/2005/8/layout/vProcess5"/>
    <dgm:cxn modelId="{7E3FB77B-9776-4D4B-89B3-A90AE158E268}" type="presOf" srcId="{5E57A3AC-CAB6-49F0-8353-7A4B7E77FB40}" destId="{A4D84B59-4638-40C7-B4AC-692A101FB8A8}" srcOrd="0" destOrd="0" presId="urn:microsoft.com/office/officeart/2005/8/layout/vProcess5"/>
    <dgm:cxn modelId="{F0677537-C27C-4AFF-A4F3-F7306385D712}" srcId="{5E57A3AC-CAB6-49F0-8353-7A4B7E77FB40}" destId="{A5E8765D-BA6E-41A4-BAD6-3A0590BB2827}" srcOrd="2" destOrd="0" parTransId="{075D8C2B-72C1-4DA4-AEA3-F0718FA51060}" sibTransId="{272F2CFC-2C4F-4A9F-B913-3E380D1A3B9C}"/>
    <dgm:cxn modelId="{C24F289F-A536-418F-B7C7-57BCC8A2F6AC}" type="presOf" srcId="{85DCCB86-DC26-4C69-81BC-1CADCC6764F1}" destId="{E5E2B94D-EB5B-4284-9DBE-D2C0AAFD8618}" srcOrd="0" destOrd="0" presId="urn:microsoft.com/office/officeart/2005/8/layout/vProcess5"/>
    <dgm:cxn modelId="{AC5D8601-7957-42FB-88DF-7B3435DDD244}" type="presOf" srcId="{A771907C-F8C2-455A-B750-2BB86D3A7987}" destId="{14AA82C8-2DE7-4CDE-A988-4C3D76E4D363}" srcOrd="0" destOrd="0" presId="urn:microsoft.com/office/officeart/2005/8/layout/vProcess5"/>
    <dgm:cxn modelId="{D4A9F145-D558-46B9-9E97-A599CA648628}" srcId="{5E57A3AC-CAB6-49F0-8353-7A4B7E77FB40}" destId="{85DCCB86-DC26-4C69-81BC-1CADCC6764F1}" srcOrd="1" destOrd="0" parTransId="{21D156B9-CCC6-4715-A56C-2971E030E6A6}" sibTransId="{A771907C-F8C2-455A-B750-2BB86D3A7987}"/>
    <dgm:cxn modelId="{4381296F-B9CB-4E3E-89CA-39B5E92431C2}" type="presOf" srcId="{6718F66E-D934-4DE6-8853-DBCE3C7FF7D4}" destId="{14C715F9-476D-4785-8FBF-E1F81684944B}" srcOrd="0" destOrd="0" presId="urn:microsoft.com/office/officeart/2005/8/layout/vProcess5"/>
    <dgm:cxn modelId="{49EE2269-4733-42F2-8CE4-4F0CA057736B}" type="presOf" srcId="{A5E8765D-BA6E-41A4-BAD6-3A0590BB2827}" destId="{4268AB11-D4D3-4112-AC92-67E7590C76A2}" srcOrd="0" destOrd="0" presId="urn:microsoft.com/office/officeart/2005/8/layout/vProcess5"/>
    <dgm:cxn modelId="{30B24278-A6C9-4DCD-A885-AB49E8BC9FFB}" type="presOf" srcId="{A5E8765D-BA6E-41A4-BAD6-3A0590BB2827}" destId="{F900F0B8-90B6-4BBC-B30A-1DE0605E043B}" srcOrd="1" destOrd="0" presId="urn:microsoft.com/office/officeart/2005/8/layout/vProcess5"/>
    <dgm:cxn modelId="{5A60DADE-DA50-4F07-88CF-5C039FEAD2D3}" type="presOf" srcId="{6718F66E-D934-4DE6-8853-DBCE3C7FF7D4}" destId="{82EC5F8C-22F6-41AA-AE4B-785CF24DF799}" srcOrd="1" destOrd="0" presId="urn:microsoft.com/office/officeart/2005/8/layout/vProcess5"/>
    <dgm:cxn modelId="{F675A7BB-3066-44F0-B51B-764FDDD68830}" type="presParOf" srcId="{A4D84B59-4638-40C7-B4AC-692A101FB8A8}" destId="{5F52D915-27FB-492F-8C6E-B75DD9C76ED8}" srcOrd="0" destOrd="0" presId="urn:microsoft.com/office/officeart/2005/8/layout/vProcess5"/>
    <dgm:cxn modelId="{11D9ACF2-A712-468D-B6F1-4E22DE8724A5}" type="presParOf" srcId="{A4D84B59-4638-40C7-B4AC-692A101FB8A8}" destId="{14C715F9-476D-4785-8FBF-E1F81684944B}" srcOrd="1" destOrd="0" presId="urn:microsoft.com/office/officeart/2005/8/layout/vProcess5"/>
    <dgm:cxn modelId="{E6868831-0E41-4B35-B2A1-DBAD29C5A6CF}" type="presParOf" srcId="{A4D84B59-4638-40C7-B4AC-692A101FB8A8}" destId="{E5E2B94D-EB5B-4284-9DBE-D2C0AAFD8618}" srcOrd="2" destOrd="0" presId="urn:microsoft.com/office/officeart/2005/8/layout/vProcess5"/>
    <dgm:cxn modelId="{F512B241-28DC-4EAF-8D0B-619A73A4DB6A}" type="presParOf" srcId="{A4D84B59-4638-40C7-B4AC-692A101FB8A8}" destId="{4268AB11-D4D3-4112-AC92-67E7590C76A2}" srcOrd="3" destOrd="0" presId="urn:microsoft.com/office/officeart/2005/8/layout/vProcess5"/>
    <dgm:cxn modelId="{D8F352CC-662A-4EBE-9AA6-A21AB1F41F58}" type="presParOf" srcId="{A4D84B59-4638-40C7-B4AC-692A101FB8A8}" destId="{CF9C4E59-6C52-4A38-A3DE-C52BC9656A42}" srcOrd="4" destOrd="0" presId="urn:microsoft.com/office/officeart/2005/8/layout/vProcess5"/>
    <dgm:cxn modelId="{C674FA87-1D7F-4DF6-8D3B-8BBE9A9988D3}" type="presParOf" srcId="{A4D84B59-4638-40C7-B4AC-692A101FB8A8}" destId="{14AA82C8-2DE7-4CDE-A988-4C3D76E4D363}" srcOrd="5" destOrd="0" presId="urn:microsoft.com/office/officeart/2005/8/layout/vProcess5"/>
    <dgm:cxn modelId="{C197CBC1-FF57-4EAF-A425-81BE8D8AEBF1}" type="presParOf" srcId="{A4D84B59-4638-40C7-B4AC-692A101FB8A8}" destId="{82EC5F8C-22F6-41AA-AE4B-785CF24DF799}" srcOrd="6" destOrd="0" presId="urn:microsoft.com/office/officeart/2005/8/layout/vProcess5"/>
    <dgm:cxn modelId="{A3E30679-4346-4E49-BE1F-FD3D16984D52}" type="presParOf" srcId="{A4D84B59-4638-40C7-B4AC-692A101FB8A8}" destId="{6A89E6E9-E6F4-4368-9F96-F76CD30E366F}" srcOrd="7" destOrd="0" presId="urn:microsoft.com/office/officeart/2005/8/layout/vProcess5"/>
    <dgm:cxn modelId="{0DCF7EDB-2297-44DD-953C-90B1242745E6}" type="presParOf" srcId="{A4D84B59-4638-40C7-B4AC-692A101FB8A8}" destId="{F900F0B8-90B6-4BBC-B30A-1DE0605E043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4AB2DB-3509-4835-B4C5-BDBF445141EB}" type="doc">
      <dgm:prSet loTypeId="urn:microsoft.com/office/officeart/2005/8/layout/orgChart1" loCatId="hierarchy" qsTypeId="urn:microsoft.com/office/officeart/2005/8/quickstyle/3d3" qsCatId="3D" csTypeId="urn:microsoft.com/office/officeart/2005/8/colors/colorful3" csCatId="colorful" phldr="1"/>
      <dgm:spPr/>
      <dgm:t>
        <a:bodyPr/>
        <a:lstStyle/>
        <a:p>
          <a:endParaRPr lang="ru-RU"/>
        </a:p>
      </dgm:t>
    </dgm:pt>
    <dgm:pt modelId="{5D90D2B2-4101-41FD-8337-691E14C53D7E}">
      <dgm:prSet phldrT="[Текст]" custT="1"/>
      <dgm:spPr/>
      <dgm:t>
        <a:bodyPr/>
        <a:lstStyle/>
        <a:p>
          <a:r>
            <a:rPr lang="kk-KZ" sz="2400" b="1" i="1" dirty="0">
              <a:latin typeface="Times New Roman" pitchFamily="18" charset="0"/>
              <a:cs typeface="Times New Roman" pitchFamily="18" charset="0"/>
            </a:rPr>
            <a:t>Генетикалық код</a:t>
          </a:r>
          <a:endParaRPr lang="ru-RU" sz="2400" b="1" i="1" dirty="0">
            <a:latin typeface="Times New Roman" pitchFamily="18" charset="0"/>
            <a:cs typeface="Times New Roman" pitchFamily="18" charset="0"/>
          </a:endParaRPr>
        </a:p>
      </dgm:t>
    </dgm:pt>
    <dgm:pt modelId="{ED822AAF-DE56-46CD-B9CB-DFE2338C8C50}" type="parTrans" cxnId="{0D40793F-8B86-46A7-8306-7C8324D33A39}">
      <dgm:prSet/>
      <dgm:spPr/>
      <dgm:t>
        <a:bodyPr/>
        <a:lstStyle/>
        <a:p>
          <a:endParaRPr lang="ru-RU"/>
        </a:p>
      </dgm:t>
    </dgm:pt>
    <dgm:pt modelId="{79C15414-DE9C-4C58-940D-3C0E02E3FF0D}" type="sibTrans" cxnId="{0D40793F-8B86-46A7-8306-7C8324D33A39}">
      <dgm:prSet/>
      <dgm:spPr/>
      <dgm:t>
        <a:bodyPr/>
        <a:lstStyle/>
        <a:p>
          <a:endParaRPr lang="ru-RU"/>
        </a:p>
      </dgm:t>
    </dgm:pt>
    <dgm:pt modelId="{DE7A728C-7CD6-4530-BEE3-8297D29BB394}" type="asst">
      <dgm:prSet phldrT="[Текст]" custT="1"/>
      <dgm:spPr/>
      <dgm:t>
        <a:bodyPr/>
        <a:lstStyle/>
        <a:p>
          <a:r>
            <a:rPr lang="kk-KZ" sz="2000" b="1" i="1" dirty="0">
              <a:latin typeface="Times New Roman" pitchFamily="18" charset="0"/>
              <a:cs typeface="Times New Roman" pitchFamily="18" charset="0"/>
            </a:rPr>
            <a:t>ДНҚ немесе а-РНҚ молекуласындағы нуклеотидтер бірізділікті орналасып, ақуыздағы аминқышқылдар бірізділігін анықтайды. </a:t>
          </a:r>
          <a:endParaRPr lang="ru-RU" sz="2000" dirty="0">
            <a:latin typeface="Times New Roman" pitchFamily="18" charset="0"/>
            <a:cs typeface="Times New Roman" pitchFamily="18" charset="0"/>
          </a:endParaRPr>
        </a:p>
      </dgm:t>
    </dgm:pt>
    <dgm:pt modelId="{EF8DEEC1-385F-4092-86C4-1F2AC2BBC78F}" type="parTrans" cxnId="{9F7C871A-83E0-4245-BF61-001033D965BC}">
      <dgm:prSet/>
      <dgm:spPr/>
      <dgm:t>
        <a:bodyPr/>
        <a:lstStyle/>
        <a:p>
          <a:endParaRPr lang="ru-RU"/>
        </a:p>
      </dgm:t>
    </dgm:pt>
    <dgm:pt modelId="{AA456542-CA2D-46A5-B689-870C20056844}" type="sibTrans" cxnId="{9F7C871A-83E0-4245-BF61-001033D965BC}">
      <dgm:prSet/>
      <dgm:spPr/>
      <dgm:t>
        <a:bodyPr/>
        <a:lstStyle/>
        <a:p>
          <a:endParaRPr lang="ru-RU"/>
        </a:p>
      </dgm:t>
    </dgm:pt>
    <dgm:pt modelId="{635B2263-9FBF-47B9-9C21-7E114971687B}">
      <dgm:prSet phldrT="[Текст]"/>
      <dgm:spPr/>
      <dgm:t>
        <a:bodyPr/>
        <a:lstStyle/>
        <a:p>
          <a:r>
            <a:rPr lang="kk-KZ" b="1" i="1" dirty="0">
              <a:latin typeface="Times New Roman" pitchFamily="18" charset="0"/>
              <a:cs typeface="Times New Roman" pitchFamily="18" charset="0"/>
            </a:rPr>
            <a:t>триплетті, бір аминқышқылы  үш нуклеотидпен шифрланады, яғни генетикалық кодтың бірлігі триплет немесе кодон болып саналады.</a:t>
          </a:r>
          <a:endParaRPr lang="ru-RU" b="1" i="1" dirty="0">
            <a:latin typeface="Times New Roman" pitchFamily="18" charset="0"/>
            <a:cs typeface="Times New Roman" pitchFamily="18" charset="0"/>
          </a:endParaRPr>
        </a:p>
      </dgm:t>
    </dgm:pt>
    <dgm:pt modelId="{CAB4BFCC-06CA-4C31-A800-9E26C58AFC95}" type="parTrans" cxnId="{D9725321-0ACE-494A-AD08-EF00DAC235FD}">
      <dgm:prSet/>
      <dgm:spPr/>
      <dgm:t>
        <a:bodyPr/>
        <a:lstStyle/>
        <a:p>
          <a:endParaRPr lang="ru-RU"/>
        </a:p>
      </dgm:t>
    </dgm:pt>
    <dgm:pt modelId="{F8C0F5D4-E9F0-4A47-8AE9-BF38879A108E}" type="sibTrans" cxnId="{D9725321-0ACE-494A-AD08-EF00DAC235FD}">
      <dgm:prSet/>
      <dgm:spPr/>
      <dgm:t>
        <a:bodyPr/>
        <a:lstStyle/>
        <a:p>
          <a:endParaRPr lang="ru-RU"/>
        </a:p>
      </dgm:t>
    </dgm:pt>
    <dgm:pt modelId="{34DDE39C-3968-422C-AA1E-D9E8D3694340}">
      <dgm:prSet phldrT="[Текст]"/>
      <dgm:spPr/>
      <dgm:t>
        <a:bodyPr/>
        <a:lstStyle/>
        <a:p>
          <a:r>
            <a:rPr lang="kk-KZ" b="1" i="1" dirty="0">
              <a:latin typeface="Times New Roman" pitchFamily="18" charset="0"/>
              <a:cs typeface="Times New Roman" pitchFamily="18" charset="0"/>
            </a:rPr>
            <a:t>Генетикалық кодтың көптеген кодондары үшінші нуклеотид бойынша ажыратылады</a:t>
          </a:r>
          <a:endParaRPr lang="ru-RU" dirty="0">
            <a:latin typeface="Times New Roman" pitchFamily="18" charset="0"/>
            <a:cs typeface="Times New Roman" pitchFamily="18" charset="0"/>
          </a:endParaRPr>
        </a:p>
      </dgm:t>
    </dgm:pt>
    <dgm:pt modelId="{933921FB-A3FE-4276-ACE6-3DE2F3090EE4}" type="parTrans" cxnId="{16E54FE0-112C-4740-9BF5-13F1BF7AD76E}">
      <dgm:prSet/>
      <dgm:spPr/>
      <dgm:t>
        <a:bodyPr/>
        <a:lstStyle/>
        <a:p>
          <a:endParaRPr lang="ru-RU"/>
        </a:p>
      </dgm:t>
    </dgm:pt>
    <dgm:pt modelId="{62A15EB6-9B5C-45E3-ADAC-7ABDC468685A}" type="sibTrans" cxnId="{16E54FE0-112C-4740-9BF5-13F1BF7AD76E}">
      <dgm:prSet/>
      <dgm:spPr/>
      <dgm:t>
        <a:bodyPr/>
        <a:lstStyle/>
        <a:p>
          <a:endParaRPr lang="ru-RU"/>
        </a:p>
      </dgm:t>
    </dgm:pt>
    <dgm:pt modelId="{A35AA96E-61EF-4F8C-A2B3-7B6E32962622}">
      <dgm:prSet phldrT="[Текст]"/>
      <dgm:spPr/>
      <dgm:t>
        <a:bodyPr/>
        <a:lstStyle/>
        <a:p>
          <a:r>
            <a:rPr lang="kk-KZ" b="1" i="1" dirty="0">
              <a:latin typeface="Times New Roman" pitchFamily="18" charset="0"/>
              <a:cs typeface="Times New Roman" pitchFamily="18" charset="0"/>
            </a:rPr>
            <a:t>РНҚ тілінде жазылған, ақуыз синтезінде РНҚ аралық тасымалдаушы болып табылады. </a:t>
          </a:r>
          <a:endParaRPr lang="ru-RU" dirty="0">
            <a:latin typeface="Times New Roman" pitchFamily="18" charset="0"/>
            <a:cs typeface="Times New Roman" pitchFamily="18" charset="0"/>
          </a:endParaRPr>
        </a:p>
      </dgm:t>
    </dgm:pt>
    <dgm:pt modelId="{9713AA8D-1696-4AB9-A744-4A72872AEFBE}" type="parTrans" cxnId="{B01B235C-7C3A-49B8-B36D-246A87FE3DB7}">
      <dgm:prSet/>
      <dgm:spPr/>
      <dgm:t>
        <a:bodyPr/>
        <a:lstStyle/>
        <a:p>
          <a:endParaRPr lang="ru-RU"/>
        </a:p>
      </dgm:t>
    </dgm:pt>
    <dgm:pt modelId="{5D1EC8F2-94CD-44F8-A11A-DD4C2B4F90E6}" type="sibTrans" cxnId="{B01B235C-7C3A-49B8-B36D-246A87FE3DB7}">
      <dgm:prSet/>
      <dgm:spPr/>
      <dgm:t>
        <a:bodyPr/>
        <a:lstStyle/>
        <a:p>
          <a:endParaRPr lang="ru-RU"/>
        </a:p>
      </dgm:t>
    </dgm:pt>
    <dgm:pt modelId="{08773E2E-3CB3-4BD8-9BCD-08BF7F0FF73F}" type="pres">
      <dgm:prSet presAssocID="{B84AB2DB-3509-4835-B4C5-BDBF445141EB}" presName="hierChild1" presStyleCnt="0">
        <dgm:presLayoutVars>
          <dgm:orgChart val="1"/>
          <dgm:chPref val="1"/>
          <dgm:dir/>
          <dgm:animOne val="branch"/>
          <dgm:animLvl val="lvl"/>
          <dgm:resizeHandles/>
        </dgm:presLayoutVars>
      </dgm:prSet>
      <dgm:spPr/>
      <dgm:t>
        <a:bodyPr/>
        <a:lstStyle/>
        <a:p>
          <a:endParaRPr lang="ru-RU"/>
        </a:p>
      </dgm:t>
    </dgm:pt>
    <dgm:pt modelId="{9129F561-2581-4C09-B504-A0CF50F51417}" type="pres">
      <dgm:prSet presAssocID="{5D90D2B2-4101-41FD-8337-691E14C53D7E}" presName="hierRoot1" presStyleCnt="0">
        <dgm:presLayoutVars>
          <dgm:hierBranch val="init"/>
        </dgm:presLayoutVars>
      </dgm:prSet>
      <dgm:spPr/>
    </dgm:pt>
    <dgm:pt modelId="{F93400BA-9A31-4BB2-A3C7-BA0B7A715FF4}" type="pres">
      <dgm:prSet presAssocID="{5D90D2B2-4101-41FD-8337-691E14C53D7E}" presName="rootComposite1" presStyleCnt="0"/>
      <dgm:spPr/>
    </dgm:pt>
    <dgm:pt modelId="{699738C5-9B14-42D0-A743-B1C9779BDA5B}" type="pres">
      <dgm:prSet presAssocID="{5D90D2B2-4101-41FD-8337-691E14C53D7E}" presName="rootText1" presStyleLbl="node0" presStyleIdx="0" presStyleCnt="1">
        <dgm:presLayoutVars>
          <dgm:chPref val="3"/>
        </dgm:presLayoutVars>
      </dgm:prSet>
      <dgm:spPr/>
      <dgm:t>
        <a:bodyPr/>
        <a:lstStyle/>
        <a:p>
          <a:endParaRPr lang="ru-RU"/>
        </a:p>
      </dgm:t>
    </dgm:pt>
    <dgm:pt modelId="{4174DAEA-CADE-48B0-8219-CA5E39DE0D4A}" type="pres">
      <dgm:prSet presAssocID="{5D90D2B2-4101-41FD-8337-691E14C53D7E}" presName="rootConnector1" presStyleLbl="node1" presStyleIdx="0" presStyleCnt="0"/>
      <dgm:spPr/>
      <dgm:t>
        <a:bodyPr/>
        <a:lstStyle/>
        <a:p>
          <a:endParaRPr lang="ru-RU"/>
        </a:p>
      </dgm:t>
    </dgm:pt>
    <dgm:pt modelId="{1292A3BC-4652-4DF8-A999-D73A7170DDE6}" type="pres">
      <dgm:prSet presAssocID="{5D90D2B2-4101-41FD-8337-691E14C53D7E}" presName="hierChild2" presStyleCnt="0"/>
      <dgm:spPr/>
    </dgm:pt>
    <dgm:pt modelId="{9FFFADC5-1946-42CF-B2F3-92E15092C0C4}" type="pres">
      <dgm:prSet presAssocID="{CAB4BFCC-06CA-4C31-A800-9E26C58AFC95}" presName="Name37" presStyleLbl="parChTrans1D2" presStyleIdx="0" presStyleCnt="4"/>
      <dgm:spPr/>
      <dgm:t>
        <a:bodyPr/>
        <a:lstStyle/>
        <a:p>
          <a:endParaRPr lang="ru-RU"/>
        </a:p>
      </dgm:t>
    </dgm:pt>
    <dgm:pt modelId="{C4F5E24E-9ADC-4FE3-8F39-0673E777CD5D}" type="pres">
      <dgm:prSet presAssocID="{635B2263-9FBF-47B9-9C21-7E114971687B}" presName="hierRoot2" presStyleCnt="0">
        <dgm:presLayoutVars>
          <dgm:hierBranch val="init"/>
        </dgm:presLayoutVars>
      </dgm:prSet>
      <dgm:spPr/>
    </dgm:pt>
    <dgm:pt modelId="{D825809A-822C-4442-A635-1D101D013D8B}" type="pres">
      <dgm:prSet presAssocID="{635B2263-9FBF-47B9-9C21-7E114971687B}" presName="rootComposite" presStyleCnt="0"/>
      <dgm:spPr/>
    </dgm:pt>
    <dgm:pt modelId="{BF410B6A-7FF4-4CE7-B3B1-1FCBE5F74836}" type="pres">
      <dgm:prSet presAssocID="{635B2263-9FBF-47B9-9C21-7E114971687B}" presName="rootText" presStyleLbl="node2" presStyleIdx="0" presStyleCnt="3" custScaleX="127750" custScaleY="160818">
        <dgm:presLayoutVars>
          <dgm:chPref val="3"/>
        </dgm:presLayoutVars>
      </dgm:prSet>
      <dgm:spPr/>
      <dgm:t>
        <a:bodyPr/>
        <a:lstStyle/>
        <a:p>
          <a:endParaRPr lang="ru-RU"/>
        </a:p>
      </dgm:t>
    </dgm:pt>
    <dgm:pt modelId="{76BF9A1D-CC82-4AFB-9E09-0410477715CE}" type="pres">
      <dgm:prSet presAssocID="{635B2263-9FBF-47B9-9C21-7E114971687B}" presName="rootConnector" presStyleLbl="node2" presStyleIdx="0" presStyleCnt="3"/>
      <dgm:spPr/>
      <dgm:t>
        <a:bodyPr/>
        <a:lstStyle/>
        <a:p>
          <a:endParaRPr lang="ru-RU"/>
        </a:p>
      </dgm:t>
    </dgm:pt>
    <dgm:pt modelId="{B898A4D5-9E12-4D3B-B954-6CA45E3EAB06}" type="pres">
      <dgm:prSet presAssocID="{635B2263-9FBF-47B9-9C21-7E114971687B}" presName="hierChild4" presStyleCnt="0"/>
      <dgm:spPr/>
    </dgm:pt>
    <dgm:pt modelId="{69A1A53B-7E11-488C-88D8-21778DDF42A5}" type="pres">
      <dgm:prSet presAssocID="{635B2263-9FBF-47B9-9C21-7E114971687B}" presName="hierChild5" presStyleCnt="0"/>
      <dgm:spPr/>
    </dgm:pt>
    <dgm:pt modelId="{2D4F06F7-64C1-48AE-8E65-FA0414A6D03B}" type="pres">
      <dgm:prSet presAssocID="{933921FB-A3FE-4276-ACE6-3DE2F3090EE4}" presName="Name37" presStyleLbl="parChTrans1D2" presStyleIdx="1" presStyleCnt="4"/>
      <dgm:spPr/>
      <dgm:t>
        <a:bodyPr/>
        <a:lstStyle/>
        <a:p>
          <a:endParaRPr lang="ru-RU"/>
        </a:p>
      </dgm:t>
    </dgm:pt>
    <dgm:pt modelId="{A5AC21CC-673F-4525-BDB2-D0F5ACDF23BC}" type="pres">
      <dgm:prSet presAssocID="{34DDE39C-3968-422C-AA1E-D9E8D3694340}" presName="hierRoot2" presStyleCnt="0">
        <dgm:presLayoutVars>
          <dgm:hierBranch val="init"/>
        </dgm:presLayoutVars>
      </dgm:prSet>
      <dgm:spPr/>
    </dgm:pt>
    <dgm:pt modelId="{9BC04B5B-AA08-4BF7-BE49-4ACA1ADE0B92}" type="pres">
      <dgm:prSet presAssocID="{34DDE39C-3968-422C-AA1E-D9E8D3694340}" presName="rootComposite" presStyleCnt="0"/>
      <dgm:spPr/>
    </dgm:pt>
    <dgm:pt modelId="{48A7D9F0-006C-4CA5-98ED-44AB6EEC0FEA}" type="pres">
      <dgm:prSet presAssocID="{34DDE39C-3968-422C-AA1E-D9E8D3694340}" presName="rootText" presStyleLbl="node2" presStyleIdx="1" presStyleCnt="3" custScaleY="158102">
        <dgm:presLayoutVars>
          <dgm:chPref val="3"/>
        </dgm:presLayoutVars>
      </dgm:prSet>
      <dgm:spPr/>
      <dgm:t>
        <a:bodyPr/>
        <a:lstStyle/>
        <a:p>
          <a:endParaRPr lang="ru-RU"/>
        </a:p>
      </dgm:t>
    </dgm:pt>
    <dgm:pt modelId="{62183916-00B4-4E12-BB0E-59E2E7C881CE}" type="pres">
      <dgm:prSet presAssocID="{34DDE39C-3968-422C-AA1E-D9E8D3694340}" presName="rootConnector" presStyleLbl="node2" presStyleIdx="1" presStyleCnt="3"/>
      <dgm:spPr/>
      <dgm:t>
        <a:bodyPr/>
        <a:lstStyle/>
        <a:p>
          <a:endParaRPr lang="ru-RU"/>
        </a:p>
      </dgm:t>
    </dgm:pt>
    <dgm:pt modelId="{0A973909-EB27-4D80-B001-FCE691ADEC57}" type="pres">
      <dgm:prSet presAssocID="{34DDE39C-3968-422C-AA1E-D9E8D3694340}" presName="hierChild4" presStyleCnt="0"/>
      <dgm:spPr/>
    </dgm:pt>
    <dgm:pt modelId="{ED08D98D-0BC1-41B6-8D94-6F428038BCC3}" type="pres">
      <dgm:prSet presAssocID="{34DDE39C-3968-422C-AA1E-D9E8D3694340}" presName="hierChild5" presStyleCnt="0"/>
      <dgm:spPr/>
    </dgm:pt>
    <dgm:pt modelId="{730820BA-5F1B-40B3-B2EC-55352B7F199C}" type="pres">
      <dgm:prSet presAssocID="{9713AA8D-1696-4AB9-A744-4A72872AEFBE}" presName="Name37" presStyleLbl="parChTrans1D2" presStyleIdx="2" presStyleCnt="4"/>
      <dgm:spPr/>
      <dgm:t>
        <a:bodyPr/>
        <a:lstStyle/>
        <a:p>
          <a:endParaRPr lang="ru-RU"/>
        </a:p>
      </dgm:t>
    </dgm:pt>
    <dgm:pt modelId="{11849DAF-4D4D-4D67-8014-EDE7063E7DE1}" type="pres">
      <dgm:prSet presAssocID="{A35AA96E-61EF-4F8C-A2B3-7B6E32962622}" presName="hierRoot2" presStyleCnt="0">
        <dgm:presLayoutVars>
          <dgm:hierBranch val="init"/>
        </dgm:presLayoutVars>
      </dgm:prSet>
      <dgm:spPr/>
    </dgm:pt>
    <dgm:pt modelId="{0C5AAEF1-1EA0-407C-96E8-B2CF76DDFFCF}" type="pres">
      <dgm:prSet presAssocID="{A35AA96E-61EF-4F8C-A2B3-7B6E32962622}" presName="rootComposite" presStyleCnt="0"/>
      <dgm:spPr/>
    </dgm:pt>
    <dgm:pt modelId="{857DF409-A188-49CB-86DC-CD687FBF5FFE}" type="pres">
      <dgm:prSet presAssocID="{A35AA96E-61EF-4F8C-A2B3-7B6E32962622}" presName="rootText" presStyleLbl="node2" presStyleIdx="2" presStyleCnt="3" custScaleY="146743">
        <dgm:presLayoutVars>
          <dgm:chPref val="3"/>
        </dgm:presLayoutVars>
      </dgm:prSet>
      <dgm:spPr/>
      <dgm:t>
        <a:bodyPr/>
        <a:lstStyle/>
        <a:p>
          <a:endParaRPr lang="ru-RU"/>
        </a:p>
      </dgm:t>
    </dgm:pt>
    <dgm:pt modelId="{109F6064-4A79-4760-848C-358C5994A5FD}" type="pres">
      <dgm:prSet presAssocID="{A35AA96E-61EF-4F8C-A2B3-7B6E32962622}" presName="rootConnector" presStyleLbl="node2" presStyleIdx="2" presStyleCnt="3"/>
      <dgm:spPr/>
      <dgm:t>
        <a:bodyPr/>
        <a:lstStyle/>
        <a:p>
          <a:endParaRPr lang="ru-RU"/>
        </a:p>
      </dgm:t>
    </dgm:pt>
    <dgm:pt modelId="{3FF561CC-2FC0-498A-A687-FB5CB445B9F6}" type="pres">
      <dgm:prSet presAssocID="{A35AA96E-61EF-4F8C-A2B3-7B6E32962622}" presName="hierChild4" presStyleCnt="0"/>
      <dgm:spPr/>
    </dgm:pt>
    <dgm:pt modelId="{ECA97E44-19E1-458C-8182-579599B0DDDA}" type="pres">
      <dgm:prSet presAssocID="{A35AA96E-61EF-4F8C-A2B3-7B6E32962622}" presName="hierChild5" presStyleCnt="0"/>
      <dgm:spPr/>
    </dgm:pt>
    <dgm:pt modelId="{1550B4C9-4F56-4AAA-9AF5-AC42367F3AC9}" type="pres">
      <dgm:prSet presAssocID="{5D90D2B2-4101-41FD-8337-691E14C53D7E}" presName="hierChild3" presStyleCnt="0"/>
      <dgm:spPr/>
    </dgm:pt>
    <dgm:pt modelId="{29304183-9B5D-4840-86C5-05FF28BF1B14}" type="pres">
      <dgm:prSet presAssocID="{EF8DEEC1-385F-4092-86C4-1F2AC2BBC78F}" presName="Name111" presStyleLbl="parChTrans1D2" presStyleIdx="3" presStyleCnt="4"/>
      <dgm:spPr/>
      <dgm:t>
        <a:bodyPr/>
        <a:lstStyle/>
        <a:p>
          <a:endParaRPr lang="ru-RU"/>
        </a:p>
      </dgm:t>
    </dgm:pt>
    <dgm:pt modelId="{ACB6395D-BF1D-42A0-9F45-100CF310236D}" type="pres">
      <dgm:prSet presAssocID="{DE7A728C-7CD6-4530-BEE3-8297D29BB394}" presName="hierRoot3" presStyleCnt="0">
        <dgm:presLayoutVars>
          <dgm:hierBranch val="init"/>
        </dgm:presLayoutVars>
      </dgm:prSet>
      <dgm:spPr/>
    </dgm:pt>
    <dgm:pt modelId="{FE79CAAA-A188-4D04-9BE4-25C182BBF6D1}" type="pres">
      <dgm:prSet presAssocID="{DE7A728C-7CD6-4530-BEE3-8297D29BB394}" presName="rootComposite3" presStyleCnt="0"/>
      <dgm:spPr/>
    </dgm:pt>
    <dgm:pt modelId="{DB079EE8-AC7F-45A6-940F-78F1FDFF00AA}" type="pres">
      <dgm:prSet presAssocID="{DE7A728C-7CD6-4530-BEE3-8297D29BB394}" presName="rootText3" presStyleLbl="asst1" presStyleIdx="0" presStyleCnt="1" custScaleX="152354" custScaleY="145807">
        <dgm:presLayoutVars>
          <dgm:chPref val="3"/>
        </dgm:presLayoutVars>
      </dgm:prSet>
      <dgm:spPr/>
      <dgm:t>
        <a:bodyPr/>
        <a:lstStyle/>
        <a:p>
          <a:endParaRPr lang="ru-RU"/>
        </a:p>
      </dgm:t>
    </dgm:pt>
    <dgm:pt modelId="{9568A9B5-C7EB-4AB7-908A-5A6B647D7B51}" type="pres">
      <dgm:prSet presAssocID="{DE7A728C-7CD6-4530-BEE3-8297D29BB394}" presName="rootConnector3" presStyleLbl="asst1" presStyleIdx="0" presStyleCnt="1"/>
      <dgm:spPr/>
      <dgm:t>
        <a:bodyPr/>
        <a:lstStyle/>
        <a:p>
          <a:endParaRPr lang="ru-RU"/>
        </a:p>
      </dgm:t>
    </dgm:pt>
    <dgm:pt modelId="{6A107531-2327-47B6-A126-A8B1FE216DE4}" type="pres">
      <dgm:prSet presAssocID="{DE7A728C-7CD6-4530-BEE3-8297D29BB394}" presName="hierChild6" presStyleCnt="0"/>
      <dgm:spPr/>
    </dgm:pt>
    <dgm:pt modelId="{FEC292D2-9851-43A3-B4BA-2ADAD8F53FE8}" type="pres">
      <dgm:prSet presAssocID="{DE7A728C-7CD6-4530-BEE3-8297D29BB394}" presName="hierChild7" presStyleCnt="0"/>
      <dgm:spPr/>
    </dgm:pt>
  </dgm:ptLst>
  <dgm:cxnLst>
    <dgm:cxn modelId="{0C198AFE-824D-40A0-83F9-C8BE8A0DF2D5}" type="presOf" srcId="{5D90D2B2-4101-41FD-8337-691E14C53D7E}" destId="{4174DAEA-CADE-48B0-8219-CA5E39DE0D4A}" srcOrd="1" destOrd="0" presId="urn:microsoft.com/office/officeart/2005/8/layout/orgChart1"/>
    <dgm:cxn modelId="{328A98AA-A431-4ABF-B79B-F2903F75B118}" type="presOf" srcId="{DE7A728C-7CD6-4530-BEE3-8297D29BB394}" destId="{9568A9B5-C7EB-4AB7-908A-5A6B647D7B51}" srcOrd="1" destOrd="0" presId="urn:microsoft.com/office/officeart/2005/8/layout/orgChart1"/>
    <dgm:cxn modelId="{8E69DB4C-47EF-46E3-90E1-ABB3A50F30AA}" type="presOf" srcId="{933921FB-A3FE-4276-ACE6-3DE2F3090EE4}" destId="{2D4F06F7-64C1-48AE-8E65-FA0414A6D03B}" srcOrd="0" destOrd="0" presId="urn:microsoft.com/office/officeart/2005/8/layout/orgChart1"/>
    <dgm:cxn modelId="{9F7C871A-83E0-4245-BF61-001033D965BC}" srcId="{5D90D2B2-4101-41FD-8337-691E14C53D7E}" destId="{DE7A728C-7CD6-4530-BEE3-8297D29BB394}" srcOrd="0" destOrd="0" parTransId="{EF8DEEC1-385F-4092-86C4-1F2AC2BBC78F}" sibTransId="{AA456542-CA2D-46A5-B689-870C20056844}"/>
    <dgm:cxn modelId="{BA19F892-5F87-4355-9063-86B3621DC3A1}" type="presOf" srcId="{5D90D2B2-4101-41FD-8337-691E14C53D7E}" destId="{699738C5-9B14-42D0-A743-B1C9779BDA5B}" srcOrd="0" destOrd="0" presId="urn:microsoft.com/office/officeart/2005/8/layout/orgChart1"/>
    <dgm:cxn modelId="{FA1279D4-CB5E-4F3A-B2E1-27AF8CB47C02}" type="presOf" srcId="{A35AA96E-61EF-4F8C-A2B3-7B6E32962622}" destId="{109F6064-4A79-4760-848C-358C5994A5FD}" srcOrd="1" destOrd="0" presId="urn:microsoft.com/office/officeart/2005/8/layout/orgChart1"/>
    <dgm:cxn modelId="{E70DB521-BCBF-4619-B42A-57CA8C154DB6}" type="presOf" srcId="{635B2263-9FBF-47B9-9C21-7E114971687B}" destId="{76BF9A1D-CC82-4AFB-9E09-0410477715CE}" srcOrd="1" destOrd="0" presId="urn:microsoft.com/office/officeart/2005/8/layout/orgChart1"/>
    <dgm:cxn modelId="{5E65AE43-6A42-4CC2-9644-CAC58412D598}" type="presOf" srcId="{B84AB2DB-3509-4835-B4C5-BDBF445141EB}" destId="{08773E2E-3CB3-4BD8-9BCD-08BF7F0FF73F}" srcOrd="0" destOrd="0" presId="urn:microsoft.com/office/officeart/2005/8/layout/orgChart1"/>
    <dgm:cxn modelId="{B01B235C-7C3A-49B8-B36D-246A87FE3DB7}" srcId="{5D90D2B2-4101-41FD-8337-691E14C53D7E}" destId="{A35AA96E-61EF-4F8C-A2B3-7B6E32962622}" srcOrd="3" destOrd="0" parTransId="{9713AA8D-1696-4AB9-A744-4A72872AEFBE}" sibTransId="{5D1EC8F2-94CD-44F8-A11A-DD4C2B4F90E6}"/>
    <dgm:cxn modelId="{563F1272-3177-4135-9007-E0F3E2FB5C9A}" type="presOf" srcId="{635B2263-9FBF-47B9-9C21-7E114971687B}" destId="{BF410B6A-7FF4-4CE7-B3B1-1FCBE5F74836}" srcOrd="0" destOrd="0" presId="urn:microsoft.com/office/officeart/2005/8/layout/orgChart1"/>
    <dgm:cxn modelId="{0D40793F-8B86-46A7-8306-7C8324D33A39}" srcId="{B84AB2DB-3509-4835-B4C5-BDBF445141EB}" destId="{5D90D2B2-4101-41FD-8337-691E14C53D7E}" srcOrd="0" destOrd="0" parTransId="{ED822AAF-DE56-46CD-B9CB-DFE2338C8C50}" sibTransId="{79C15414-DE9C-4C58-940D-3C0E02E3FF0D}"/>
    <dgm:cxn modelId="{1F633CBD-6B4F-4612-A8EA-EDD1434E73D7}" type="presOf" srcId="{34DDE39C-3968-422C-AA1E-D9E8D3694340}" destId="{62183916-00B4-4E12-BB0E-59E2E7C881CE}" srcOrd="1" destOrd="0" presId="urn:microsoft.com/office/officeart/2005/8/layout/orgChart1"/>
    <dgm:cxn modelId="{9AC2D262-C55D-4E70-9381-4A17A4AD36AD}" type="presOf" srcId="{CAB4BFCC-06CA-4C31-A800-9E26C58AFC95}" destId="{9FFFADC5-1946-42CF-B2F3-92E15092C0C4}" srcOrd="0" destOrd="0" presId="urn:microsoft.com/office/officeart/2005/8/layout/orgChart1"/>
    <dgm:cxn modelId="{0E64E3F6-5959-40D5-A192-B1D03799B6D9}" type="presOf" srcId="{A35AA96E-61EF-4F8C-A2B3-7B6E32962622}" destId="{857DF409-A188-49CB-86DC-CD687FBF5FFE}" srcOrd="0" destOrd="0" presId="urn:microsoft.com/office/officeart/2005/8/layout/orgChart1"/>
    <dgm:cxn modelId="{16E54FE0-112C-4740-9BF5-13F1BF7AD76E}" srcId="{5D90D2B2-4101-41FD-8337-691E14C53D7E}" destId="{34DDE39C-3968-422C-AA1E-D9E8D3694340}" srcOrd="2" destOrd="0" parTransId="{933921FB-A3FE-4276-ACE6-3DE2F3090EE4}" sibTransId="{62A15EB6-9B5C-45E3-ADAC-7ABDC468685A}"/>
    <dgm:cxn modelId="{C1796CB9-0904-4923-A5DE-928101D47598}" type="presOf" srcId="{DE7A728C-7CD6-4530-BEE3-8297D29BB394}" destId="{DB079EE8-AC7F-45A6-940F-78F1FDFF00AA}" srcOrd="0" destOrd="0" presId="urn:microsoft.com/office/officeart/2005/8/layout/orgChart1"/>
    <dgm:cxn modelId="{6492CD7F-B494-4377-96E6-1114230C8D7B}" type="presOf" srcId="{34DDE39C-3968-422C-AA1E-D9E8D3694340}" destId="{48A7D9F0-006C-4CA5-98ED-44AB6EEC0FEA}" srcOrd="0" destOrd="0" presId="urn:microsoft.com/office/officeart/2005/8/layout/orgChart1"/>
    <dgm:cxn modelId="{174222BB-DBED-47B2-B4C5-572C372817E4}" type="presOf" srcId="{9713AA8D-1696-4AB9-A744-4A72872AEFBE}" destId="{730820BA-5F1B-40B3-B2EC-55352B7F199C}" srcOrd="0" destOrd="0" presId="urn:microsoft.com/office/officeart/2005/8/layout/orgChart1"/>
    <dgm:cxn modelId="{D9725321-0ACE-494A-AD08-EF00DAC235FD}" srcId="{5D90D2B2-4101-41FD-8337-691E14C53D7E}" destId="{635B2263-9FBF-47B9-9C21-7E114971687B}" srcOrd="1" destOrd="0" parTransId="{CAB4BFCC-06CA-4C31-A800-9E26C58AFC95}" sibTransId="{F8C0F5D4-E9F0-4A47-8AE9-BF38879A108E}"/>
    <dgm:cxn modelId="{14B7BDA6-FF17-41BC-A24F-A48F83D06689}" type="presOf" srcId="{EF8DEEC1-385F-4092-86C4-1F2AC2BBC78F}" destId="{29304183-9B5D-4840-86C5-05FF28BF1B14}" srcOrd="0" destOrd="0" presId="urn:microsoft.com/office/officeart/2005/8/layout/orgChart1"/>
    <dgm:cxn modelId="{88CDBA67-65EB-4931-B6B3-BAA09562CA40}" type="presParOf" srcId="{08773E2E-3CB3-4BD8-9BCD-08BF7F0FF73F}" destId="{9129F561-2581-4C09-B504-A0CF50F51417}" srcOrd="0" destOrd="0" presId="urn:microsoft.com/office/officeart/2005/8/layout/orgChart1"/>
    <dgm:cxn modelId="{FBF1C54C-E254-4517-8857-856161A3498B}" type="presParOf" srcId="{9129F561-2581-4C09-B504-A0CF50F51417}" destId="{F93400BA-9A31-4BB2-A3C7-BA0B7A715FF4}" srcOrd="0" destOrd="0" presId="urn:microsoft.com/office/officeart/2005/8/layout/orgChart1"/>
    <dgm:cxn modelId="{874868BC-3244-46A8-B4CA-DE672AFD4235}" type="presParOf" srcId="{F93400BA-9A31-4BB2-A3C7-BA0B7A715FF4}" destId="{699738C5-9B14-42D0-A743-B1C9779BDA5B}" srcOrd="0" destOrd="0" presId="urn:microsoft.com/office/officeart/2005/8/layout/orgChart1"/>
    <dgm:cxn modelId="{35EB485B-F320-4BB6-BB14-20A0A9842A4E}" type="presParOf" srcId="{F93400BA-9A31-4BB2-A3C7-BA0B7A715FF4}" destId="{4174DAEA-CADE-48B0-8219-CA5E39DE0D4A}" srcOrd="1" destOrd="0" presId="urn:microsoft.com/office/officeart/2005/8/layout/orgChart1"/>
    <dgm:cxn modelId="{6D0500C1-7EC2-49F0-BC1F-280BAF25BDE9}" type="presParOf" srcId="{9129F561-2581-4C09-B504-A0CF50F51417}" destId="{1292A3BC-4652-4DF8-A999-D73A7170DDE6}" srcOrd="1" destOrd="0" presId="urn:microsoft.com/office/officeart/2005/8/layout/orgChart1"/>
    <dgm:cxn modelId="{5AAE44C7-9B50-438E-8E68-510FAFA2EDC7}" type="presParOf" srcId="{1292A3BC-4652-4DF8-A999-D73A7170DDE6}" destId="{9FFFADC5-1946-42CF-B2F3-92E15092C0C4}" srcOrd="0" destOrd="0" presId="urn:microsoft.com/office/officeart/2005/8/layout/orgChart1"/>
    <dgm:cxn modelId="{85BD5B0D-FBDA-4956-AF77-CAE469AB3B90}" type="presParOf" srcId="{1292A3BC-4652-4DF8-A999-D73A7170DDE6}" destId="{C4F5E24E-9ADC-4FE3-8F39-0673E777CD5D}" srcOrd="1" destOrd="0" presId="urn:microsoft.com/office/officeart/2005/8/layout/orgChart1"/>
    <dgm:cxn modelId="{BE5480A2-4335-430B-B8B7-9767BD1A4979}" type="presParOf" srcId="{C4F5E24E-9ADC-4FE3-8F39-0673E777CD5D}" destId="{D825809A-822C-4442-A635-1D101D013D8B}" srcOrd="0" destOrd="0" presId="urn:microsoft.com/office/officeart/2005/8/layout/orgChart1"/>
    <dgm:cxn modelId="{6A7F6E37-4D08-47A2-9596-30361FD77B3A}" type="presParOf" srcId="{D825809A-822C-4442-A635-1D101D013D8B}" destId="{BF410B6A-7FF4-4CE7-B3B1-1FCBE5F74836}" srcOrd="0" destOrd="0" presId="urn:microsoft.com/office/officeart/2005/8/layout/orgChart1"/>
    <dgm:cxn modelId="{D3AC27C2-E720-48B7-94EB-03C25DE9CA93}" type="presParOf" srcId="{D825809A-822C-4442-A635-1D101D013D8B}" destId="{76BF9A1D-CC82-4AFB-9E09-0410477715CE}" srcOrd="1" destOrd="0" presId="urn:microsoft.com/office/officeart/2005/8/layout/orgChart1"/>
    <dgm:cxn modelId="{1F5FE6DA-2525-4001-A8FB-0587243A6CA5}" type="presParOf" srcId="{C4F5E24E-9ADC-4FE3-8F39-0673E777CD5D}" destId="{B898A4D5-9E12-4D3B-B954-6CA45E3EAB06}" srcOrd="1" destOrd="0" presId="urn:microsoft.com/office/officeart/2005/8/layout/orgChart1"/>
    <dgm:cxn modelId="{96F1F084-ACD9-4B81-9E41-6138E07318F0}" type="presParOf" srcId="{C4F5E24E-9ADC-4FE3-8F39-0673E777CD5D}" destId="{69A1A53B-7E11-488C-88D8-21778DDF42A5}" srcOrd="2" destOrd="0" presId="urn:microsoft.com/office/officeart/2005/8/layout/orgChart1"/>
    <dgm:cxn modelId="{8294A0AA-7E21-4DD2-A648-DC80995A8EB7}" type="presParOf" srcId="{1292A3BC-4652-4DF8-A999-D73A7170DDE6}" destId="{2D4F06F7-64C1-48AE-8E65-FA0414A6D03B}" srcOrd="2" destOrd="0" presId="urn:microsoft.com/office/officeart/2005/8/layout/orgChart1"/>
    <dgm:cxn modelId="{AF5E3F44-749F-4FBC-820E-DC0141534F51}" type="presParOf" srcId="{1292A3BC-4652-4DF8-A999-D73A7170DDE6}" destId="{A5AC21CC-673F-4525-BDB2-D0F5ACDF23BC}" srcOrd="3" destOrd="0" presId="urn:microsoft.com/office/officeart/2005/8/layout/orgChart1"/>
    <dgm:cxn modelId="{3EBBC63A-317F-4592-B973-0A294AD5E056}" type="presParOf" srcId="{A5AC21CC-673F-4525-BDB2-D0F5ACDF23BC}" destId="{9BC04B5B-AA08-4BF7-BE49-4ACA1ADE0B92}" srcOrd="0" destOrd="0" presId="urn:microsoft.com/office/officeart/2005/8/layout/orgChart1"/>
    <dgm:cxn modelId="{B926BCBF-2976-476A-84E0-F0B716E8A0CD}" type="presParOf" srcId="{9BC04B5B-AA08-4BF7-BE49-4ACA1ADE0B92}" destId="{48A7D9F0-006C-4CA5-98ED-44AB6EEC0FEA}" srcOrd="0" destOrd="0" presId="urn:microsoft.com/office/officeart/2005/8/layout/orgChart1"/>
    <dgm:cxn modelId="{093CE7ED-A0E6-4913-A6F0-6542C3990D46}" type="presParOf" srcId="{9BC04B5B-AA08-4BF7-BE49-4ACA1ADE0B92}" destId="{62183916-00B4-4E12-BB0E-59E2E7C881CE}" srcOrd="1" destOrd="0" presId="urn:microsoft.com/office/officeart/2005/8/layout/orgChart1"/>
    <dgm:cxn modelId="{E7750F47-F2E7-43B5-95C7-C18B0860356A}" type="presParOf" srcId="{A5AC21CC-673F-4525-BDB2-D0F5ACDF23BC}" destId="{0A973909-EB27-4D80-B001-FCE691ADEC57}" srcOrd="1" destOrd="0" presId="urn:microsoft.com/office/officeart/2005/8/layout/orgChart1"/>
    <dgm:cxn modelId="{8310CAE7-2D8E-4C3E-A6CB-24AE646E833C}" type="presParOf" srcId="{A5AC21CC-673F-4525-BDB2-D0F5ACDF23BC}" destId="{ED08D98D-0BC1-41B6-8D94-6F428038BCC3}" srcOrd="2" destOrd="0" presId="urn:microsoft.com/office/officeart/2005/8/layout/orgChart1"/>
    <dgm:cxn modelId="{86D35EFB-4BB9-4687-ABE8-97945B88732C}" type="presParOf" srcId="{1292A3BC-4652-4DF8-A999-D73A7170DDE6}" destId="{730820BA-5F1B-40B3-B2EC-55352B7F199C}" srcOrd="4" destOrd="0" presId="urn:microsoft.com/office/officeart/2005/8/layout/orgChart1"/>
    <dgm:cxn modelId="{BD5B85C5-BB32-4F4D-B03D-A143CA8C0AAD}" type="presParOf" srcId="{1292A3BC-4652-4DF8-A999-D73A7170DDE6}" destId="{11849DAF-4D4D-4D67-8014-EDE7063E7DE1}" srcOrd="5" destOrd="0" presId="urn:microsoft.com/office/officeart/2005/8/layout/orgChart1"/>
    <dgm:cxn modelId="{72315136-CEE1-417B-8ECB-53DBC76D1AC0}" type="presParOf" srcId="{11849DAF-4D4D-4D67-8014-EDE7063E7DE1}" destId="{0C5AAEF1-1EA0-407C-96E8-B2CF76DDFFCF}" srcOrd="0" destOrd="0" presId="urn:microsoft.com/office/officeart/2005/8/layout/orgChart1"/>
    <dgm:cxn modelId="{E549A0BB-F235-44AF-BAF8-757AB2C75DB0}" type="presParOf" srcId="{0C5AAEF1-1EA0-407C-96E8-B2CF76DDFFCF}" destId="{857DF409-A188-49CB-86DC-CD687FBF5FFE}" srcOrd="0" destOrd="0" presId="urn:microsoft.com/office/officeart/2005/8/layout/orgChart1"/>
    <dgm:cxn modelId="{B6423F51-7E44-4708-84AC-C5612B20BCA1}" type="presParOf" srcId="{0C5AAEF1-1EA0-407C-96E8-B2CF76DDFFCF}" destId="{109F6064-4A79-4760-848C-358C5994A5FD}" srcOrd="1" destOrd="0" presId="urn:microsoft.com/office/officeart/2005/8/layout/orgChart1"/>
    <dgm:cxn modelId="{53C09C96-4EC5-43FF-80CF-1362D7D0AFC5}" type="presParOf" srcId="{11849DAF-4D4D-4D67-8014-EDE7063E7DE1}" destId="{3FF561CC-2FC0-498A-A687-FB5CB445B9F6}" srcOrd="1" destOrd="0" presId="urn:microsoft.com/office/officeart/2005/8/layout/orgChart1"/>
    <dgm:cxn modelId="{B8494CDF-9EA9-4607-8978-B14A30400496}" type="presParOf" srcId="{11849DAF-4D4D-4D67-8014-EDE7063E7DE1}" destId="{ECA97E44-19E1-458C-8182-579599B0DDDA}" srcOrd="2" destOrd="0" presId="urn:microsoft.com/office/officeart/2005/8/layout/orgChart1"/>
    <dgm:cxn modelId="{AFD5393F-D863-4CD3-958C-38FC95372198}" type="presParOf" srcId="{9129F561-2581-4C09-B504-A0CF50F51417}" destId="{1550B4C9-4F56-4AAA-9AF5-AC42367F3AC9}" srcOrd="2" destOrd="0" presId="urn:microsoft.com/office/officeart/2005/8/layout/orgChart1"/>
    <dgm:cxn modelId="{A66EA7F3-2A17-42BE-900C-6F28D5619793}" type="presParOf" srcId="{1550B4C9-4F56-4AAA-9AF5-AC42367F3AC9}" destId="{29304183-9B5D-4840-86C5-05FF28BF1B14}" srcOrd="0" destOrd="0" presId="urn:microsoft.com/office/officeart/2005/8/layout/orgChart1"/>
    <dgm:cxn modelId="{F0C2B7DC-D101-4969-9705-31F3ABD97C5C}" type="presParOf" srcId="{1550B4C9-4F56-4AAA-9AF5-AC42367F3AC9}" destId="{ACB6395D-BF1D-42A0-9F45-100CF310236D}" srcOrd="1" destOrd="0" presId="urn:microsoft.com/office/officeart/2005/8/layout/orgChart1"/>
    <dgm:cxn modelId="{596CCF22-1AE5-493C-8C5F-6A6CDAEAF2EB}" type="presParOf" srcId="{ACB6395D-BF1D-42A0-9F45-100CF310236D}" destId="{FE79CAAA-A188-4D04-9BE4-25C182BBF6D1}" srcOrd="0" destOrd="0" presId="urn:microsoft.com/office/officeart/2005/8/layout/orgChart1"/>
    <dgm:cxn modelId="{1BB690A1-564C-498C-8B8E-88013709CE7E}" type="presParOf" srcId="{FE79CAAA-A188-4D04-9BE4-25C182BBF6D1}" destId="{DB079EE8-AC7F-45A6-940F-78F1FDFF00AA}" srcOrd="0" destOrd="0" presId="urn:microsoft.com/office/officeart/2005/8/layout/orgChart1"/>
    <dgm:cxn modelId="{9214CE3C-80C3-4EC4-92FA-2F49FCD06429}" type="presParOf" srcId="{FE79CAAA-A188-4D04-9BE4-25C182BBF6D1}" destId="{9568A9B5-C7EB-4AB7-908A-5A6B647D7B51}" srcOrd="1" destOrd="0" presId="urn:microsoft.com/office/officeart/2005/8/layout/orgChart1"/>
    <dgm:cxn modelId="{A5A26A65-6CDA-4CB9-A42B-23C43F62629C}" type="presParOf" srcId="{ACB6395D-BF1D-42A0-9F45-100CF310236D}" destId="{6A107531-2327-47B6-A126-A8B1FE216DE4}" srcOrd="1" destOrd="0" presId="urn:microsoft.com/office/officeart/2005/8/layout/orgChart1"/>
    <dgm:cxn modelId="{AB39148F-A126-4D1E-91EB-CFD6B27E5E5E}" type="presParOf" srcId="{ACB6395D-BF1D-42A0-9F45-100CF310236D}" destId="{FEC292D2-9851-43A3-B4BA-2ADAD8F53FE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8DE7E3-B905-4267-AD4A-134D5BFB0FD1}" type="doc">
      <dgm:prSet loTypeId="urn:microsoft.com/office/officeart/2005/8/layout/process4" loCatId="process" qsTypeId="urn:microsoft.com/office/officeart/2005/8/quickstyle/3d3" qsCatId="3D" csTypeId="urn:microsoft.com/office/officeart/2005/8/colors/colorful2" csCatId="colorful" phldr="1"/>
      <dgm:spPr/>
      <dgm:t>
        <a:bodyPr/>
        <a:lstStyle/>
        <a:p>
          <a:endParaRPr lang="ru-RU"/>
        </a:p>
      </dgm:t>
    </dgm:pt>
    <dgm:pt modelId="{0A2D972B-0C0E-48AE-B9D6-799A841E94CD}">
      <dgm:prSet phldrT="[Текст]" custT="1"/>
      <dgm:spPr/>
      <dgm:t>
        <a:bodyPr/>
        <a:lstStyle/>
        <a:p>
          <a:r>
            <a:rPr lang="ru-RU" sz="2000" b="1" i="1" u="sng">
              <a:latin typeface="Times New Roman" pitchFamily="18" charset="0"/>
              <a:cs typeface="Times New Roman" pitchFamily="18" charset="0"/>
            </a:rPr>
            <a:t>1. Код трипле</a:t>
          </a:r>
          <a:r>
            <a:rPr lang="kk-KZ" sz="2000" b="1" i="1" u="sng">
              <a:latin typeface="Times New Roman" pitchFamily="18" charset="0"/>
              <a:cs typeface="Times New Roman" pitchFamily="18" charset="0"/>
            </a:rPr>
            <a:t>тті</a:t>
          </a:r>
          <a:r>
            <a:rPr lang="ru-RU" sz="2000" i="1">
              <a:latin typeface="Times New Roman" pitchFamily="18" charset="0"/>
              <a:cs typeface="Times New Roman" pitchFamily="18" charset="0"/>
            </a:rPr>
            <a:t>-</a:t>
          </a:r>
          <a:r>
            <a:rPr lang="ru-RU" sz="2000">
              <a:latin typeface="Times New Roman" pitchFamily="18" charset="0"/>
              <a:cs typeface="Times New Roman" pitchFamily="18" charset="0"/>
            </a:rPr>
            <a:t> </a:t>
          </a:r>
          <a:r>
            <a:rPr lang="kk-KZ" sz="2000">
              <a:latin typeface="Times New Roman" pitchFamily="18" charset="0"/>
              <a:cs typeface="Times New Roman" pitchFamily="18" charset="0"/>
            </a:rPr>
            <a:t>бір аминқышқылы үш нуклеотидпен шифрланады, яғни генетикалық кодтың бірлігі триплет немесе кодон болып табылады</a:t>
          </a:r>
          <a:endParaRPr lang="ru-RU" sz="2000" dirty="0">
            <a:latin typeface="Times New Roman" pitchFamily="18" charset="0"/>
            <a:cs typeface="Times New Roman" pitchFamily="18" charset="0"/>
          </a:endParaRPr>
        </a:p>
      </dgm:t>
    </dgm:pt>
    <dgm:pt modelId="{7E751FE7-B9F6-4CAC-AC42-AD7F417ED329}" type="parTrans" cxnId="{71613837-7337-4F5C-ABA2-AF0CF5C3F76B}">
      <dgm:prSet/>
      <dgm:spPr/>
      <dgm:t>
        <a:bodyPr/>
        <a:lstStyle/>
        <a:p>
          <a:endParaRPr lang="ru-RU"/>
        </a:p>
      </dgm:t>
    </dgm:pt>
    <dgm:pt modelId="{3C8BC73F-A42D-46DD-AF94-F0C5CF88F64F}" type="sibTrans" cxnId="{71613837-7337-4F5C-ABA2-AF0CF5C3F76B}">
      <dgm:prSet/>
      <dgm:spPr/>
      <dgm:t>
        <a:bodyPr/>
        <a:lstStyle/>
        <a:p>
          <a:endParaRPr lang="ru-RU"/>
        </a:p>
      </dgm:t>
    </dgm:pt>
    <dgm:pt modelId="{1C41F1BD-83E6-4DB8-AE68-1DF519401561}">
      <dgm:prSet phldrT="[Текст]"/>
      <dgm:spPr/>
      <dgm:t>
        <a:bodyPr/>
        <a:lstStyle/>
        <a:p>
          <a:r>
            <a:rPr lang="kk-KZ" b="1" i="1" u="sng" dirty="0">
              <a:latin typeface="Times New Roman" pitchFamily="18" charset="0"/>
              <a:cs typeface="Times New Roman" pitchFamily="18" charset="0"/>
            </a:rPr>
            <a:t>2. </a:t>
          </a:r>
          <a:r>
            <a:rPr lang="ru-RU" b="1" i="1" u="sng" dirty="0" err="1">
              <a:latin typeface="Times New Roman" pitchFamily="18" charset="0"/>
              <a:cs typeface="Times New Roman" pitchFamily="18" charset="0"/>
            </a:rPr>
            <a:t>Кодтың көптігі </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көптеген аминқышқылдары бірнеше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триплеттермен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шифланады</a:t>
          </a:r>
          <a:r>
            <a:rPr lang="ru-RU" dirty="0">
              <a:latin typeface="Times New Roman" pitchFamily="18" charset="0"/>
              <a:cs typeface="Times New Roman" pitchFamily="18" charset="0"/>
            </a:rPr>
            <a:t>. </a:t>
          </a:r>
          <a:r>
            <a:rPr lang="kk-KZ" dirty="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38B44590-6D60-432A-9D4B-275DB1975CF9}" type="parTrans" cxnId="{5E0F71B6-86D9-4FD2-A695-E95FDB7144AE}">
      <dgm:prSet/>
      <dgm:spPr/>
      <dgm:t>
        <a:bodyPr/>
        <a:lstStyle/>
        <a:p>
          <a:endParaRPr lang="ru-RU"/>
        </a:p>
      </dgm:t>
    </dgm:pt>
    <dgm:pt modelId="{91656CEE-F676-4F9A-88A9-0BE86ECC1C14}" type="sibTrans" cxnId="{5E0F71B6-86D9-4FD2-A695-E95FDB7144AE}">
      <dgm:prSet/>
      <dgm:spPr/>
      <dgm:t>
        <a:bodyPr/>
        <a:lstStyle/>
        <a:p>
          <a:endParaRPr lang="ru-RU"/>
        </a:p>
      </dgm:t>
    </dgm:pt>
    <dgm:pt modelId="{644B30F7-F608-474C-ADF0-274037AB600A}">
      <dgm:prSet phldrT="[Текст]" custT="1"/>
      <dgm:spPr/>
      <dgm:t>
        <a:bodyPr/>
        <a:lstStyle/>
        <a:p>
          <a:r>
            <a:rPr lang="kk-KZ" sz="2000" b="1" i="1" u="sng">
              <a:latin typeface="Times New Roman" pitchFamily="18" charset="0"/>
              <a:cs typeface="Times New Roman" pitchFamily="18" charset="0"/>
            </a:rPr>
            <a:t>3. К</a:t>
          </a:r>
          <a:r>
            <a:rPr lang="ru-RU" sz="2000" b="1" i="1" u="sng">
              <a:latin typeface="Times New Roman" pitchFamily="18" charset="0"/>
              <a:cs typeface="Times New Roman" pitchFamily="18" charset="0"/>
            </a:rPr>
            <a:t>одтың универсальдығы </a:t>
          </a:r>
          <a:r>
            <a:rPr lang="ru-RU" sz="2000" i="1">
              <a:latin typeface="Times New Roman" pitchFamily="18" charset="0"/>
              <a:cs typeface="Times New Roman" pitchFamily="18" charset="0"/>
            </a:rPr>
            <a:t>-</a:t>
          </a:r>
          <a:r>
            <a:rPr lang="ru-RU" sz="2000">
              <a:latin typeface="Times New Roman" pitchFamily="18" charset="0"/>
              <a:cs typeface="Times New Roman" pitchFamily="18" charset="0"/>
            </a:rPr>
            <a:t> жер бетіндегі әртүрлі тірі ағза түрлерінің коды толық сәйкес.</a:t>
          </a:r>
          <a:endParaRPr lang="ru-RU" sz="2000" dirty="0">
            <a:latin typeface="Times New Roman" pitchFamily="18" charset="0"/>
            <a:cs typeface="Times New Roman" pitchFamily="18" charset="0"/>
          </a:endParaRPr>
        </a:p>
      </dgm:t>
    </dgm:pt>
    <dgm:pt modelId="{C06312C3-7DB3-4F47-95DF-1DB674283714}" type="parTrans" cxnId="{E75AC4B8-2D5E-4E10-A45E-F599F8D197D3}">
      <dgm:prSet/>
      <dgm:spPr/>
      <dgm:t>
        <a:bodyPr/>
        <a:lstStyle/>
        <a:p>
          <a:endParaRPr lang="ru-RU"/>
        </a:p>
      </dgm:t>
    </dgm:pt>
    <dgm:pt modelId="{E139EFBD-99C2-4425-9F35-C5AABA8D8748}" type="sibTrans" cxnId="{E75AC4B8-2D5E-4E10-A45E-F599F8D197D3}">
      <dgm:prSet/>
      <dgm:spPr/>
      <dgm:t>
        <a:bodyPr/>
        <a:lstStyle/>
        <a:p>
          <a:endParaRPr lang="ru-RU"/>
        </a:p>
      </dgm:t>
    </dgm:pt>
    <dgm:pt modelId="{CD01CB17-5D15-4A5C-A29B-FA2582715260}">
      <dgm:prSet phldrT="[Текст]" custT="1"/>
      <dgm:spPr/>
      <dgm:t>
        <a:bodyPr/>
        <a:lstStyle/>
        <a:p>
          <a:pPr algn="ctr"/>
          <a:r>
            <a:rPr lang="ru-RU" sz="2000" b="1" i="1" u="sng" dirty="0">
              <a:latin typeface="Times New Roman" pitchFamily="18" charset="0"/>
              <a:cs typeface="Times New Roman" pitchFamily="18" charset="0"/>
            </a:rPr>
            <a:t>4. </a:t>
          </a:r>
          <a:r>
            <a:rPr lang="ru-RU" sz="2000" b="1" i="1" u="sng" dirty="0" err="1">
              <a:latin typeface="Times New Roman" pitchFamily="18" charset="0"/>
              <a:cs typeface="Times New Roman" pitchFamily="18" charset="0"/>
            </a:rPr>
            <a:t>Кодтың үздіксіздігі </a:t>
          </a:r>
          <a:r>
            <a:rPr lang="ru-RU" sz="2000" i="1" dirty="0">
              <a:latin typeface="Times New Roman" pitchFamily="18" charset="0"/>
              <a:cs typeface="Times New Roman" pitchFamily="18" charset="0"/>
            </a:rPr>
            <a: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нуклеотидтердің бір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ізділігін</a:t>
          </a:r>
          <a:r>
            <a:rPr lang="ru-RU" sz="2000" dirty="0">
              <a:latin typeface="Times New Roman" pitchFamily="18" charset="0"/>
              <a:cs typeface="Times New Roman" pitchFamily="18" charset="0"/>
            </a:rPr>
            <a:t> триплет </a:t>
          </a:r>
          <a:r>
            <a:rPr lang="ru-RU" sz="2000" dirty="0" err="1">
              <a:latin typeface="Times New Roman" pitchFamily="18" charset="0"/>
              <a:cs typeface="Times New Roman" pitchFamily="18" charset="0"/>
            </a:rPr>
            <a:t>соңында триплет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санайды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кодта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үтір </a:t>
          </a:r>
          <a:r>
            <a:rPr lang="ru-RU" sz="2000" dirty="0">
              <a:latin typeface="Times New Roman" pitchFamily="18" charset="0"/>
              <a:cs typeface="Times New Roman" pitchFamily="18" charset="0"/>
            </a:rPr>
            <a:t>болмайды,</a:t>
          </a:r>
          <a:r>
            <a:rPr lang="ru-RU" sz="2000" dirty="0" err="1">
              <a:latin typeface="Times New Roman" pitchFamily="18" charset="0"/>
              <a:cs typeface="Times New Roman" pitchFamily="18" charset="0"/>
            </a:rPr>
            <a:t>яғни бір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кодонды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екіншісімен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бөлетін белгі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жоқ</a:t>
          </a:r>
          <a:r>
            <a:rPr lang="ru-RU" sz="2000" dirty="0">
              <a:latin typeface="Times New Roman" pitchFamily="18" charset="0"/>
              <a:cs typeface="Times New Roman" pitchFamily="18" charset="0"/>
            </a:rPr>
            <a:t>.</a:t>
          </a:r>
        </a:p>
      </dgm:t>
    </dgm:pt>
    <dgm:pt modelId="{F15B2FF2-A847-474C-AE1E-406AC2CA029B}" type="parTrans" cxnId="{EBA17C70-0B75-4B76-8F3B-D7809A6C0DCF}">
      <dgm:prSet/>
      <dgm:spPr/>
      <dgm:t>
        <a:bodyPr/>
        <a:lstStyle/>
        <a:p>
          <a:endParaRPr lang="ru-RU"/>
        </a:p>
      </dgm:t>
    </dgm:pt>
    <dgm:pt modelId="{B7A94845-A2AF-46A2-99F3-1DDA5C8FD91F}" type="sibTrans" cxnId="{EBA17C70-0B75-4B76-8F3B-D7809A6C0DCF}">
      <dgm:prSet/>
      <dgm:spPr/>
      <dgm:t>
        <a:bodyPr/>
        <a:lstStyle/>
        <a:p>
          <a:endParaRPr lang="ru-RU"/>
        </a:p>
      </dgm:t>
    </dgm:pt>
    <dgm:pt modelId="{5656210D-6865-4AF8-B057-069ECC62C186}">
      <dgm:prSet phldrT="[Текст]" custT="1"/>
      <dgm:spPr/>
      <dgm:t>
        <a:bodyPr/>
        <a:lstStyle/>
        <a:p>
          <a:r>
            <a:rPr lang="ru-RU" sz="2000" b="1" i="1" u="sng">
              <a:latin typeface="Times New Roman" pitchFamily="18" charset="0"/>
              <a:cs typeface="Times New Roman" pitchFamily="18" charset="0"/>
            </a:rPr>
            <a:t>5. Код</a:t>
          </a:r>
          <a:r>
            <a:rPr lang="kk-KZ" sz="2000" b="1" i="1" u="sng">
              <a:latin typeface="Times New Roman" pitchFamily="18" charset="0"/>
              <a:cs typeface="Times New Roman" pitchFamily="18" charset="0"/>
            </a:rPr>
            <a:t>тың ерекшелігі(</a:t>
          </a:r>
          <a:r>
            <a:rPr lang="ru-RU" sz="2000" b="1" i="1" u="sng">
              <a:latin typeface="Times New Roman" pitchFamily="18" charset="0"/>
              <a:cs typeface="Times New Roman" pitchFamily="18" charset="0"/>
            </a:rPr>
            <a:t> специфиче</a:t>
          </a:r>
          <a:r>
            <a:rPr lang="kk-KZ" sz="2000" b="1" i="1" u="sng">
              <a:latin typeface="Times New Roman" pitchFamily="18" charset="0"/>
              <a:cs typeface="Times New Roman" pitchFamily="18" charset="0"/>
            </a:rPr>
            <a:t>н</a:t>
          </a:r>
          <a:r>
            <a:rPr lang="kk-KZ" sz="2000" i="1">
              <a:latin typeface="Times New Roman" pitchFamily="18" charset="0"/>
              <a:cs typeface="Times New Roman" pitchFamily="18" charset="0"/>
            </a:rPr>
            <a:t>)</a:t>
          </a:r>
          <a:r>
            <a:rPr lang="ru-RU" sz="2000" i="1">
              <a:latin typeface="Times New Roman" pitchFamily="18" charset="0"/>
              <a:cs typeface="Times New Roman" pitchFamily="18" charset="0"/>
            </a:rPr>
            <a:t>-</a:t>
          </a:r>
          <a:r>
            <a:rPr lang="ru-RU" sz="2000">
              <a:latin typeface="Times New Roman" pitchFamily="18" charset="0"/>
              <a:cs typeface="Times New Roman" pitchFamily="18" charset="0"/>
            </a:rPr>
            <a:t> </a:t>
          </a:r>
          <a:r>
            <a:rPr lang="kk-KZ" sz="2000">
              <a:latin typeface="Times New Roman" pitchFamily="18" charset="0"/>
              <a:cs typeface="Times New Roman" pitchFamily="18" charset="0"/>
            </a:rPr>
            <a:t>әр </a:t>
          </a:r>
          <a:r>
            <a:rPr lang="ru-RU" sz="2000">
              <a:latin typeface="Times New Roman" pitchFamily="18" charset="0"/>
              <a:cs typeface="Times New Roman" pitchFamily="18" charset="0"/>
            </a:rPr>
            <a:t>триплет </a:t>
          </a:r>
          <a:r>
            <a:rPr lang="kk-KZ" sz="2000">
              <a:latin typeface="Times New Roman" pitchFamily="18" charset="0"/>
              <a:cs typeface="Times New Roman" pitchFamily="18" charset="0"/>
            </a:rPr>
            <a:t>бір белгілі аминқышқылын кодтайды</a:t>
          </a:r>
          <a:r>
            <a:rPr lang="ru-RU" sz="2000">
              <a:latin typeface="Times New Roman" pitchFamily="18" charset="0"/>
              <a:cs typeface="Times New Roman" pitchFamily="18" charset="0"/>
            </a:rPr>
            <a:t> </a:t>
          </a:r>
          <a:endParaRPr lang="ru-RU" sz="2000" dirty="0">
            <a:latin typeface="Times New Roman" pitchFamily="18" charset="0"/>
            <a:cs typeface="Times New Roman" pitchFamily="18" charset="0"/>
          </a:endParaRPr>
        </a:p>
      </dgm:t>
    </dgm:pt>
    <dgm:pt modelId="{90228249-674A-44A8-BFAC-3DFA61E0377A}" type="parTrans" cxnId="{8D1AD4BD-318F-4EF3-B272-4D8D1727DA41}">
      <dgm:prSet/>
      <dgm:spPr/>
      <dgm:t>
        <a:bodyPr/>
        <a:lstStyle/>
        <a:p>
          <a:endParaRPr lang="ru-RU"/>
        </a:p>
      </dgm:t>
    </dgm:pt>
    <dgm:pt modelId="{65186377-E17D-4886-B5E2-3435A6C0DA12}" type="sibTrans" cxnId="{8D1AD4BD-318F-4EF3-B272-4D8D1727DA41}">
      <dgm:prSet/>
      <dgm:spPr/>
      <dgm:t>
        <a:bodyPr/>
        <a:lstStyle/>
        <a:p>
          <a:endParaRPr lang="ru-RU"/>
        </a:p>
      </dgm:t>
    </dgm:pt>
    <dgm:pt modelId="{AED5D97A-4236-4331-8C53-D31E52CC9980}">
      <dgm:prSet phldrT="[Текст]" custT="1"/>
      <dgm:spPr/>
      <dgm:t>
        <a:bodyPr/>
        <a:lstStyle/>
        <a:p>
          <a:r>
            <a:rPr lang="kk-KZ" sz="2000" b="1" i="1" u="sng" dirty="0">
              <a:latin typeface="Times New Roman" pitchFamily="18" charset="0"/>
              <a:cs typeface="Times New Roman" pitchFamily="18" charset="0"/>
            </a:rPr>
            <a:t>6.Код б</a:t>
          </a:r>
          <a:r>
            <a:rPr lang="ru-RU" sz="2000" b="1" i="1" u="sng" dirty="0" err="1">
              <a:latin typeface="Times New Roman" pitchFamily="18" charset="0"/>
              <a:cs typeface="Times New Roman" pitchFamily="18" charset="0"/>
            </a:rPr>
            <a:t>ірін-бірі</a:t>
          </a:r>
          <a:r>
            <a:rPr lang="ru-RU" sz="2000" b="1" i="1" u="sng" dirty="0">
              <a:latin typeface="Times New Roman" pitchFamily="18" charset="0"/>
              <a:cs typeface="Times New Roman" pitchFamily="18" charset="0"/>
            </a:rPr>
            <a:t> </a:t>
          </a:r>
          <a:r>
            <a:rPr lang="ru-RU" sz="2000" b="1" i="1" u="sng" dirty="0" err="1">
              <a:latin typeface="Times New Roman" pitchFamily="18" charset="0"/>
              <a:cs typeface="Times New Roman" pitchFamily="18" charset="0"/>
            </a:rPr>
            <a:t>жаппайды</a:t>
          </a:r>
          <a:r>
            <a:rPr lang="ru-RU" sz="2000" b="1" i="1" u="sng" dirty="0">
              <a:latin typeface="Times New Roman" pitchFamily="18" charset="0"/>
              <a:cs typeface="Times New Roman" pitchFamily="18" charset="0"/>
            </a:rPr>
            <a:t> </a:t>
          </a:r>
          <a:r>
            <a:rPr lang="ru-RU" sz="2000" b="1" dirty="0">
              <a:latin typeface="Times New Roman" pitchFamily="18" charset="0"/>
              <a:cs typeface="Times New Roman" pitchFamily="18" charset="0"/>
            </a:rPr>
            <a:t>– </a:t>
          </a:r>
          <a:r>
            <a:rPr lang="ru-RU" sz="2000" dirty="0" err="1">
              <a:latin typeface="Times New Roman" pitchFamily="18" charset="0"/>
              <a:cs typeface="Times New Roman" pitchFamily="18" charset="0"/>
            </a:rPr>
            <a:t>көршілес триплеттер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немесе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кодондар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бірін-бірі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жаппайды</a:t>
          </a:r>
          <a:r>
            <a:rPr lang="ru-RU" sz="2000" dirty="0">
              <a:latin typeface="Times New Roman" pitchFamily="18" charset="0"/>
              <a:cs typeface="Times New Roman" pitchFamily="18" charset="0"/>
            </a:rPr>
            <a:t>, ал </a:t>
          </a:r>
          <a:r>
            <a:rPr lang="ru-RU" sz="2000" dirty="0" err="1">
              <a:latin typeface="Times New Roman" pitchFamily="18" charset="0"/>
              <a:cs typeface="Times New Roman" pitchFamily="18" charset="0"/>
            </a:rPr>
            <a:t>әрбір жеке</a:t>
          </a:r>
          <a:r>
            <a:rPr lang="ru-RU" sz="2000" dirty="0">
              <a:latin typeface="Times New Roman" pitchFamily="18" charset="0"/>
              <a:cs typeface="Times New Roman" pitchFamily="18" charset="0"/>
            </a:rPr>
            <a:t> нуклеотид </a:t>
          </a:r>
          <a:r>
            <a:rPr lang="ru-RU" sz="2000" dirty="0" err="1">
              <a:latin typeface="Times New Roman" pitchFamily="18" charset="0"/>
              <a:cs typeface="Times New Roman" pitchFamily="18" charset="0"/>
            </a:rPr>
            <a:t>берілген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бағдарлама кезінде</a:t>
          </a:r>
          <a:r>
            <a:rPr lang="ru-RU" sz="2000" dirty="0">
              <a:latin typeface="Times New Roman" pitchFamily="18" charset="0"/>
              <a:cs typeface="Times New Roman" pitchFamily="18" charset="0"/>
            </a:rPr>
            <a:t> тек </a:t>
          </a:r>
          <a:r>
            <a:rPr lang="ru-RU" sz="2000" dirty="0" err="1">
              <a:latin typeface="Times New Roman" pitchFamily="18" charset="0"/>
              <a:cs typeface="Times New Roman" pitchFamily="18" charset="0"/>
            </a:rPr>
            <a:t>бір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триплеттің құрамына кіреді</a:t>
          </a:r>
          <a:r>
            <a:rPr lang="ru-RU" sz="2000" dirty="0">
              <a:latin typeface="Times New Roman" pitchFamily="18" charset="0"/>
              <a:cs typeface="Times New Roman" pitchFamily="18" charset="0"/>
            </a:rPr>
            <a:t>.</a:t>
          </a:r>
          <a:r>
            <a:rPr lang="kk-KZ" sz="2000"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dgm:t>
    </dgm:pt>
    <dgm:pt modelId="{0058A87E-A14C-44D1-A22F-137E5B19FC4B}" type="parTrans" cxnId="{00756D37-1E53-4CC9-800C-CF3D984CCDD7}">
      <dgm:prSet/>
      <dgm:spPr/>
      <dgm:t>
        <a:bodyPr/>
        <a:lstStyle/>
        <a:p>
          <a:endParaRPr lang="ru-RU"/>
        </a:p>
      </dgm:t>
    </dgm:pt>
    <dgm:pt modelId="{0B1F43D8-7A70-4BB5-A253-A6E27657A1BE}" type="sibTrans" cxnId="{00756D37-1E53-4CC9-800C-CF3D984CCDD7}">
      <dgm:prSet/>
      <dgm:spPr/>
      <dgm:t>
        <a:bodyPr/>
        <a:lstStyle/>
        <a:p>
          <a:endParaRPr lang="ru-RU"/>
        </a:p>
      </dgm:t>
    </dgm:pt>
    <dgm:pt modelId="{480FAD5E-7ACE-400F-A250-F736E996AE48}" type="pres">
      <dgm:prSet presAssocID="{C58DE7E3-B905-4267-AD4A-134D5BFB0FD1}" presName="Name0" presStyleCnt="0">
        <dgm:presLayoutVars>
          <dgm:dir/>
          <dgm:animLvl val="lvl"/>
          <dgm:resizeHandles val="exact"/>
        </dgm:presLayoutVars>
      </dgm:prSet>
      <dgm:spPr/>
      <dgm:t>
        <a:bodyPr/>
        <a:lstStyle/>
        <a:p>
          <a:endParaRPr lang="ru-RU"/>
        </a:p>
      </dgm:t>
    </dgm:pt>
    <dgm:pt modelId="{60F47D31-0A05-4256-9FBB-B1AAD1F8481B}" type="pres">
      <dgm:prSet presAssocID="{5656210D-6865-4AF8-B057-069ECC62C186}" presName="boxAndChildren" presStyleCnt="0"/>
      <dgm:spPr/>
    </dgm:pt>
    <dgm:pt modelId="{4383C877-8DD4-46DC-849B-8FD3FA2A996A}" type="pres">
      <dgm:prSet presAssocID="{5656210D-6865-4AF8-B057-069ECC62C186}" presName="parentTextBox" presStyleLbl="node1" presStyleIdx="0" presStyleCnt="3"/>
      <dgm:spPr/>
      <dgm:t>
        <a:bodyPr/>
        <a:lstStyle/>
        <a:p>
          <a:endParaRPr lang="ru-RU"/>
        </a:p>
      </dgm:t>
    </dgm:pt>
    <dgm:pt modelId="{8C749E6E-7CE7-4AD0-86E4-6E0D2713602F}" type="pres">
      <dgm:prSet presAssocID="{5656210D-6865-4AF8-B057-069ECC62C186}" presName="entireBox" presStyleLbl="node1" presStyleIdx="0" presStyleCnt="3" custScaleY="117978" custLinFactNeighborY="-3861"/>
      <dgm:spPr/>
      <dgm:t>
        <a:bodyPr/>
        <a:lstStyle/>
        <a:p>
          <a:endParaRPr lang="ru-RU"/>
        </a:p>
      </dgm:t>
    </dgm:pt>
    <dgm:pt modelId="{607BA6FF-EC82-4EFC-A794-D91D5ECB7FCD}" type="pres">
      <dgm:prSet presAssocID="{5656210D-6865-4AF8-B057-069ECC62C186}" presName="descendantBox" presStyleCnt="0"/>
      <dgm:spPr/>
    </dgm:pt>
    <dgm:pt modelId="{6E7134D6-DE5E-45CB-B513-D6D84FEF0125}" type="pres">
      <dgm:prSet presAssocID="{AED5D97A-4236-4331-8C53-D31E52CC9980}" presName="childTextBox" presStyleLbl="fgAccFollowNode1" presStyleIdx="0" presStyleCnt="3" custScaleY="142133">
        <dgm:presLayoutVars>
          <dgm:bulletEnabled val="1"/>
        </dgm:presLayoutVars>
      </dgm:prSet>
      <dgm:spPr/>
      <dgm:t>
        <a:bodyPr/>
        <a:lstStyle/>
        <a:p>
          <a:endParaRPr lang="ru-RU"/>
        </a:p>
      </dgm:t>
    </dgm:pt>
    <dgm:pt modelId="{602431A1-7407-4D3D-9CBB-12641CB3E114}" type="pres">
      <dgm:prSet presAssocID="{E139EFBD-99C2-4425-9F35-C5AABA8D8748}" presName="sp" presStyleCnt="0"/>
      <dgm:spPr/>
    </dgm:pt>
    <dgm:pt modelId="{68ED87C7-EE80-4FE1-A38F-43BA0466AC87}" type="pres">
      <dgm:prSet presAssocID="{644B30F7-F608-474C-ADF0-274037AB600A}" presName="arrowAndChildren" presStyleCnt="0"/>
      <dgm:spPr/>
    </dgm:pt>
    <dgm:pt modelId="{1864BE0B-601E-4F46-8278-8BD9398BC169}" type="pres">
      <dgm:prSet presAssocID="{644B30F7-F608-474C-ADF0-274037AB600A}" presName="parentTextArrow" presStyleLbl="node1" presStyleIdx="0" presStyleCnt="3"/>
      <dgm:spPr/>
      <dgm:t>
        <a:bodyPr/>
        <a:lstStyle/>
        <a:p>
          <a:endParaRPr lang="ru-RU"/>
        </a:p>
      </dgm:t>
    </dgm:pt>
    <dgm:pt modelId="{0C0D23FD-A6FA-474B-B342-A4240E0220DE}" type="pres">
      <dgm:prSet presAssocID="{644B30F7-F608-474C-ADF0-274037AB600A}" presName="arrow" presStyleLbl="node1" presStyleIdx="1" presStyleCnt="3"/>
      <dgm:spPr/>
      <dgm:t>
        <a:bodyPr/>
        <a:lstStyle/>
        <a:p>
          <a:endParaRPr lang="ru-RU"/>
        </a:p>
      </dgm:t>
    </dgm:pt>
    <dgm:pt modelId="{5CE51747-56F0-4137-AF48-C6222B742A1D}" type="pres">
      <dgm:prSet presAssocID="{644B30F7-F608-474C-ADF0-274037AB600A}" presName="descendantArrow" presStyleCnt="0"/>
      <dgm:spPr/>
    </dgm:pt>
    <dgm:pt modelId="{330A8903-4EA4-4335-828B-DD29211E99B6}" type="pres">
      <dgm:prSet presAssocID="{CD01CB17-5D15-4A5C-A29B-FA2582715260}" presName="childTextArrow" presStyleLbl="fgAccFollowNode1" presStyleIdx="1" presStyleCnt="3" custScaleY="140487">
        <dgm:presLayoutVars>
          <dgm:bulletEnabled val="1"/>
        </dgm:presLayoutVars>
      </dgm:prSet>
      <dgm:spPr/>
      <dgm:t>
        <a:bodyPr/>
        <a:lstStyle/>
        <a:p>
          <a:endParaRPr lang="ru-RU"/>
        </a:p>
      </dgm:t>
    </dgm:pt>
    <dgm:pt modelId="{64E5941A-87C2-4CD6-A3F2-E29123943C80}" type="pres">
      <dgm:prSet presAssocID="{3C8BC73F-A42D-46DD-AF94-F0C5CF88F64F}" presName="sp" presStyleCnt="0"/>
      <dgm:spPr/>
    </dgm:pt>
    <dgm:pt modelId="{E6C44220-7B97-4924-8A48-FD251ED70C61}" type="pres">
      <dgm:prSet presAssocID="{0A2D972B-0C0E-48AE-B9D6-799A841E94CD}" presName="arrowAndChildren" presStyleCnt="0"/>
      <dgm:spPr/>
    </dgm:pt>
    <dgm:pt modelId="{FE98C4A3-2354-4FDB-90A2-0A759B5343BA}" type="pres">
      <dgm:prSet presAssocID="{0A2D972B-0C0E-48AE-B9D6-799A841E94CD}" presName="parentTextArrow" presStyleLbl="node1" presStyleIdx="1" presStyleCnt="3"/>
      <dgm:spPr/>
      <dgm:t>
        <a:bodyPr/>
        <a:lstStyle/>
        <a:p>
          <a:endParaRPr lang="ru-RU"/>
        </a:p>
      </dgm:t>
    </dgm:pt>
    <dgm:pt modelId="{6B54518E-ED39-437B-96D7-F3A73525FC8C}" type="pres">
      <dgm:prSet presAssocID="{0A2D972B-0C0E-48AE-B9D6-799A841E94CD}" presName="arrow" presStyleLbl="node1" presStyleIdx="2" presStyleCnt="3"/>
      <dgm:spPr/>
      <dgm:t>
        <a:bodyPr/>
        <a:lstStyle/>
        <a:p>
          <a:endParaRPr lang="ru-RU"/>
        </a:p>
      </dgm:t>
    </dgm:pt>
    <dgm:pt modelId="{78AA3E1B-26F8-4D7D-A78C-71325398ED30}" type="pres">
      <dgm:prSet presAssocID="{0A2D972B-0C0E-48AE-B9D6-799A841E94CD}" presName="descendantArrow" presStyleCnt="0"/>
      <dgm:spPr/>
    </dgm:pt>
    <dgm:pt modelId="{136E5810-4A8C-49F9-845D-1A77F565B779}" type="pres">
      <dgm:prSet presAssocID="{1C41F1BD-83E6-4DB8-AE68-1DF519401561}" presName="childTextArrow" presStyleLbl="fgAccFollowNode1" presStyleIdx="2" presStyleCnt="3">
        <dgm:presLayoutVars>
          <dgm:bulletEnabled val="1"/>
        </dgm:presLayoutVars>
      </dgm:prSet>
      <dgm:spPr/>
      <dgm:t>
        <a:bodyPr/>
        <a:lstStyle/>
        <a:p>
          <a:endParaRPr lang="ru-RU"/>
        </a:p>
      </dgm:t>
    </dgm:pt>
  </dgm:ptLst>
  <dgm:cxnLst>
    <dgm:cxn modelId="{EBA17C70-0B75-4B76-8F3B-D7809A6C0DCF}" srcId="{644B30F7-F608-474C-ADF0-274037AB600A}" destId="{CD01CB17-5D15-4A5C-A29B-FA2582715260}" srcOrd="0" destOrd="0" parTransId="{F15B2FF2-A847-474C-AE1E-406AC2CA029B}" sibTransId="{B7A94845-A2AF-46A2-99F3-1DDA5C8FD91F}"/>
    <dgm:cxn modelId="{00756D37-1E53-4CC9-800C-CF3D984CCDD7}" srcId="{5656210D-6865-4AF8-B057-069ECC62C186}" destId="{AED5D97A-4236-4331-8C53-D31E52CC9980}" srcOrd="0" destOrd="0" parTransId="{0058A87E-A14C-44D1-A22F-137E5B19FC4B}" sibTransId="{0B1F43D8-7A70-4BB5-A253-A6E27657A1BE}"/>
    <dgm:cxn modelId="{33AACA66-D5C6-4F15-8FE1-46AC6C08B030}" type="presOf" srcId="{644B30F7-F608-474C-ADF0-274037AB600A}" destId="{1864BE0B-601E-4F46-8278-8BD9398BC169}" srcOrd="0" destOrd="0" presId="urn:microsoft.com/office/officeart/2005/8/layout/process4"/>
    <dgm:cxn modelId="{109F72A8-DF63-4C81-8126-6CE686A7F32B}" type="presOf" srcId="{CD01CB17-5D15-4A5C-A29B-FA2582715260}" destId="{330A8903-4EA4-4335-828B-DD29211E99B6}" srcOrd="0" destOrd="0" presId="urn:microsoft.com/office/officeart/2005/8/layout/process4"/>
    <dgm:cxn modelId="{426CFDEA-371F-4552-B77A-FF8C3D0A353B}" type="presOf" srcId="{644B30F7-F608-474C-ADF0-274037AB600A}" destId="{0C0D23FD-A6FA-474B-B342-A4240E0220DE}" srcOrd="1" destOrd="0" presId="urn:microsoft.com/office/officeart/2005/8/layout/process4"/>
    <dgm:cxn modelId="{E75AC4B8-2D5E-4E10-A45E-F599F8D197D3}" srcId="{C58DE7E3-B905-4267-AD4A-134D5BFB0FD1}" destId="{644B30F7-F608-474C-ADF0-274037AB600A}" srcOrd="1" destOrd="0" parTransId="{C06312C3-7DB3-4F47-95DF-1DB674283714}" sibTransId="{E139EFBD-99C2-4425-9F35-C5AABA8D8748}"/>
    <dgm:cxn modelId="{B8EB5379-27B3-4007-AFA3-8C91FC8DE162}" type="presOf" srcId="{0A2D972B-0C0E-48AE-B9D6-799A841E94CD}" destId="{FE98C4A3-2354-4FDB-90A2-0A759B5343BA}" srcOrd="0" destOrd="0" presId="urn:microsoft.com/office/officeart/2005/8/layout/process4"/>
    <dgm:cxn modelId="{061B496F-3C05-4427-98C1-54B843FD80C8}" type="presOf" srcId="{1C41F1BD-83E6-4DB8-AE68-1DF519401561}" destId="{136E5810-4A8C-49F9-845D-1A77F565B779}" srcOrd="0" destOrd="0" presId="urn:microsoft.com/office/officeart/2005/8/layout/process4"/>
    <dgm:cxn modelId="{248FC8E3-B949-42A7-BA7D-FF7824480F38}" type="presOf" srcId="{0A2D972B-0C0E-48AE-B9D6-799A841E94CD}" destId="{6B54518E-ED39-437B-96D7-F3A73525FC8C}" srcOrd="1" destOrd="0" presId="urn:microsoft.com/office/officeart/2005/8/layout/process4"/>
    <dgm:cxn modelId="{8471F07A-3E9E-4AF5-B5C3-BE0476E27A37}" type="presOf" srcId="{AED5D97A-4236-4331-8C53-D31E52CC9980}" destId="{6E7134D6-DE5E-45CB-B513-D6D84FEF0125}" srcOrd="0" destOrd="0" presId="urn:microsoft.com/office/officeart/2005/8/layout/process4"/>
    <dgm:cxn modelId="{71613837-7337-4F5C-ABA2-AF0CF5C3F76B}" srcId="{C58DE7E3-B905-4267-AD4A-134D5BFB0FD1}" destId="{0A2D972B-0C0E-48AE-B9D6-799A841E94CD}" srcOrd="0" destOrd="0" parTransId="{7E751FE7-B9F6-4CAC-AC42-AD7F417ED329}" sibTransId="{3C8BC73F-A42D-46DD-AF94-F0C5CF88F64F}"/>
    <dgm:cxn modelId="{8D1AD4BD-318F-4EF3-B272-4D8D1727DA41}" srcId="{C58DE7E3-B905-4267-AD4A-134D5BFB0FD1}" destId="{5656210D-6865-4AF8-B057-069ECC62C186}" srcOrd="2" destOrd="0" parTransId="{90228249-674A-44A8-BFAC-3DFA61E0377A}" sibTransId="{65186377-E17D-4886-B5E2-3435A6C0DA12}"/>
    <dgm:cxn modelId="{5E0F71B6-86D9-4FD2-A695-E95FDB7144AE}" srcId="{0A2D972B-0C0E-48AE-B9D6-799A841E94CD}" destId="{1C41F1BD-83E6-4DB8-AE68-1DF519401561}" srcOrd="0" destOrd="0" parTransId="{38B44590-6D60-432A-9D4B-275DB1975CF9}" sibTransId="{91656CEE-F676-4F9A-88A9-0BE86ECC1C14}"/>
    <dgm:cxn modelId="{A290C77C-6B42-486F-955B-023F555DA124}" type="presOf" srcId="{C58DE7E3-B905-4267-AD4A-134D5BFB0FD1}" destId="{480FAD5E-7ACE-400F-A250-F736E996AE48}" srcOrd="0" destOrd="0" presId="urn:microsoft.com/office/officeart/2005/8/layout/process4"/>
    <dgm:cxn modelId="{495EFEEF-D861-4245-AECC-DFE8B352B73F}" type="presOf" srcId="{5656210D-6865-4AF8-B057-069ECC62C186}" destId="{8C749E6E-7CE7-4AD0-86E4-6E0D2713602F}" srcOrd="1" destOrd="0" presId="urn:microsoft.com/office/officeart/2005/8/layout/process4"/>
    <dgm:cxn modelId="{31C2D986-0EC4-4D12-999F-9A47B294EE6A}" type="presOf" srcId="{5656210D-6865-4AF8-B057-069ECC62C186}" destId="{4383C877-8DD4-46DC-849B-8FD3FA2A996A}" srcOrd="0" destOrd="0" presId="urn:microsoft.com/office/officeart/2005/8/layout/process4"/>
    <dgm:cxn modelId="{3B99B3B9-1AB9-4D57-95F8-030910F0E345}" type="presParOf" srcId="{480FAD5E-7ACE-400F-A250-F736E996AE48}" destId="{60F47D31-0A05-4256-9FBB-B1AAD1F8481B}" srcOrd="0" destOrd="0" presId="urn:microsoft.com/office/officeart/2005/8/layout/process4"/>
    <dgm:cxn modelId="{91726188-AF53-4B84-89A3-2613A5CB6D9E}" type="presParOf" srcId="{60F47D31-0A05-4256-9FBB-B1AAD1F8481B}" destId="{4383C877-8DD4-46DC-849B-8FD3FA2A996A}" srcOrd="0" destOrd="0" presId="urn:microsoft.com/office/officeart/2005/8/layout/process4"/>
    <dgm:cxn modelId="{885B05D3-CB53-40EB-AAA2-CFFE99491C53}" type="presParOf" srcId="{60F47D31-0A05-4256-9FBB-B1AAD1F8481B}" destId="{8C749E6E-7CE7-4AD0-86E4-6E0D2713602F}" srcOrd="1" destOrd="0" presId="urn:microsoft.com/office/officeart/2005/8/layout/process4"/>
    <dgm:cxn modelId="{33494CBD-F073-41FE-BC1D-2E71494B6D90}" type="presParOf" srcId="{60F47D31-0A05-4256-9FBB-B1AAD1F8481B}" destId="{607BA6FF-EC82-4EFC-A794-D91D5ECB7FCD}" srcOrd="2" destOrd="0" presId="urn:microsoft.com/office/officeart/2005/8/layout/process4"/>
    <dgm:cxn modelId="{DDE3AD74-2FF0-418D-A233-3D3F9D278CCC}" type="presParOf" srcId="{607BA6FF-EC82-4EFC-A794-D91D5ECB7FCD}" destId="{6E7134D6-DE5E-45CB-B513-D6D84FEF0125}" srcOrd="0" destOrd="0" presId="urn:microsoft.com/office/officeart/2005/8/layout/process4"/>
    <dgm:cxn modelId="{4D7525B1-FF84-4A5E-960A-30BB3E867221}" type="presParOf" srcId="{480FAD5E-7ACE-400F-A250-F736E996AE48}" destId="{602431A1-7407-4D3D-9CBB-12641CB3E114}" srcOrd="1" destOrd="0" presId="urn:microsoft.com/office/officeart/2005/8/layout/process4"/>
    <dgm:cxn modelId="{0BBF3A66-D7EA-4655-9D68-21F309B6E3EE}" type="presParOf" srcId="{480FAD5E-7ACE-400F-A250-F736E996AE48}" destId="{68ED87C7-EE80-4FE1-A38F-43BA0466AC87}" srcOrd="2" destOrd="0" presId="urn:microsoft.com/office/officeart/2005/8/layout/process4"/>
    <dgm:cxn modelId="{730DEEDA-ACE9-450B-98C3-428671B1E2BB}" type="presParOf" srcId="{68ED87C7-EE80-4FE1-A38F-43BA0466AC87}" destId="{1864BE0B-601E-4F46-8278-8BD9398BC169}" srcOrd="0" destOrd="0" presId="urn:microsoft.com/office/officeart/2005/8/layout/process4"/>
    <dgm:cxn modelId="{B2DAAC01-B15C-4F85-9936-5C0F7D80991B}" type="presParOf" srcId="{68ED87C7-EE80-4FE1-A38F-43BA0466AC87}" destId="{0C0D23FD-A6FA-474B-B342-A4240E0220DE}" srcOrd="1" destOrd="0" presId="urn:microsoft.com/office/officeart/2005/8/layout/process4"/>
    <dgm:cxn modelId="{7252419A-3FA5-4FF6-B31C-0B4FB78726BF}" type="presParOf" srcId="{68ED87C7-EE80-4FE1-A38F-43BA0466AC87}" destId="{5CE51747-56F0-4137-AF48-C6222B742A1D}" srcOrd="2" destOrd="0" presId="urn:microsoft.com/office/officeart/2005/8/layout/process4"/>
    <dgm:cxn modelId="{97DB3688-678A-429C-9D31-D4958E578671}" type="presParOf" srcId="{5CE51747-56F0-4137-AF48-C6222B742A1D}" destId="{330A8903-4EA4-4335-828B-DD29211E99B6}" srcOrd="0" destOrd="0" presId="urn:microsoft.com/office/officeart/2005/8/layout/process4"/>
    <dgm:cxn modelId="{3390BBB6-864D-409E-AE20-6D9152DB05A5}" type="presParOf" srcId="{480FAD5E-7ACE-400F-A250-F736E996AE48}" destId="{64E5941A-87C2-4CD6-A3F2-E29123943C80}" srcOrd="3" destOrd="0" presId="urn:microsoft.com/office/officeart/2005/8/layout/process4"/>
    <dgm:cxn modelId="{0E00E4ED-547B-4FF8-AC31-AE7B477477B6}" type="presParOf" srcId="{480FAD5E-7ACE-400F-A250-F736E996AE48}" destId="{E6C44220-7B97-4924-8A48-FD251ED70C61}" srcOrd="4" destOrd="0" presId="urn:microsoft.com/office/officeart/2005/8/layout/process4"/>
    <dgm:cxn modelId="{CF6CCA28-7BD8-40BF-A532-93E3804D16EA}" type="presParOf" srcId="{E6C44220-7B97-4924-8A48-FD251ED70C61}" destId="{FE98C4A3-2354-4FDB-90A2-0A759B5343BA}" srcOrd="0" destOrd="0" presId="urn:microsoft.com/office/officeart/2005/8/layout/process4"/>
    <dgm:cxn modelId="{FC16FB63-CF9E-4214-9D9F-E3360970FB4F}" type="presParOf" srcId="{E6C44220-7B97-4924-8A48-FD251ED70C61}" destId="{6B54518E-ED39-437B-96D7-F3A73525FC8C}" srcOrd="1" destOrd="0" presId="urn:microsoft.com/office/officeart/2005/8/layout/process4"/>
    <dgm:cxn modelId="{3F7A49B4-C348-4778-82FD-21A8545A4449}" type="presParOf" srcId="{E6C44220-7B97-4924-8A48-FD251ED70C61}" destId="{78AA3E1B-26F8-4D7D-A78C-71325398ED30}" srcOrd="2" destOrd="0" presId="urn:microsoft.com/office/officeart/2005/8/layout/process4"/>
    <dgm:cxn modelId="{B43C8C90-9342-4B2D-B02E-FFD4C6E65809}" type="presParOf" srcId="{78AA3E1B-26F8-4D7D-A78C-71325398ED30}" destId="{136E5810-4A8C-49F9-845D-1A77F565B77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437040"/>
            <a:ext cx="8228880" cy="1250280"/>
          </a:xfrm>
          <a:prstGeom prst="rect">
            <a:avLst/>
          </a:prstGeom>
        </p:spPr>
        <p:txBody>
          <a:bodyPr wrap="none" lIns="0" tIns="0" rIns="0" bIns="0" anchor="ctr"/>
          <a:lstStyle/>
          <a:p>
            <a:pPr algn="ctr"/>
            <a:r>
              <a:rPr lang="ru-RU"/>
              <a:t>Образец заголовка</a:t>
            </a:r>
            <a:endParaRPr/>
          </a:p>
        </p:txBody>
      </p:sp>
      <p:sp>
        <p:nvSpPr>
          <p:cNvPr id="24" name="PlaceHolder 2"/>
          <p:cNvSpPr>
            <a:spLocks noGrp="1"/>
          </p:cNvSpPr>
          <p:nvPr>
            <p:ph type="body"/>
          </p:nvPr>
        </p:nvSpPr>
        <p:spPr>
          <a:xfrm>
            <a:off x="457200" y="1604520"/>
            <a:ext cx="8046360" cy="1896840"/>
          </a:xfrm>
          <a:prstGeom prst="rect">
            <a:avLst/>
          </a:prstGeom>
        </p:spPr>
        <p:txBody>
          <a:bodyPr wrap="none" lIns="0" tIns="0" rIns="0" bIns="0"/>
          <a:lstStyle/>
          <a:p>
            <a:pPr lvl="0"/>
            <a:r>
              <a:rPr lang="ru-RU"/>
              <a:t>Образец текста</a:t>
            </a:r>
          </a:p>
        </p:txBody>
      </p:sp>
      <p:sp>
        <p:nvSpPr>
          <p:cNvPr id="25" name="PlaceHolder 3"/>
          <p:cNvSpPr>
            <a:spLocks noGrp="1"/>
          </p:cNvSpPr>
          <p:nvPr>
            <p:ph type="body"/>
          </p:nvPr>
        </p:nvSpPr>
        <p:spPr>
          <a:xfrm>
            <a:off x="457200" y="3681720"/>
            <a:ext cx="8046360" cy="1896840"/>
          </a:xfrm>
          <a:prstGeom prst="rect">
            <a:avLst/>
          </a:prstGeom>
        </p:spPr>
        <p:txBody>
          <a:bodyPr wrap="none" lIns="0" tIns="0" rIns="0" bIns="0"/>
          <a:lstStyle/>
          <a:p>
            <a:pPr lvl="0"/>
            <a:r>
              <a:rPr lang="ru-RU"/>
              <a:t>Образец текста</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437040"/>
            <a:ext cx="8228880" cy="1250280"/>
          </a:xfrm>
          <a:prstGeom prst="rect">
            <a:avLst/>
          </a:prstGeom>
        </p:spPr>
        <p:txBody>
          <a:bodyPr wrap="none" lIns="0" tIns="0" rIns="0" bIns="0" anchor="ctr"/>
          <a:lstStyle/>
          <a:p>
            <a:pPr algn="ctr"/>
            <a:r>
              <a:rPr lang="ru-RU"/>
              <a:t>Образец заголовка</a:t>
            </a:r>
            <a:endParaRPr/>
          </a:p>
        </p:txBody>
      </p:sp>
      <p:sp>
        <p:nvSpPr>
          <p:cNvPr id="27" name="PlaceHolder 2"/>
          <p:cNvSpPr>
            <a:spLocks noGrp="1"/>
          </p:cNvSpPr>
          <p:nvPr>
            <p:ph type="body"/>
          </p:nvPr>
        </p:nvSpPr>
        <p:spPr>
          <a:xfrm>
            <a:off x="457200" y="1604520"/>
            <a:ext cx="3926160" cy="1896840"/>
          </a:xfrm>
          <a:prstGeom prst="rect">
            <a:avLst/>
          </a:prstGeom>
        </p:spPr>
        <p:txBody>
          <a:bodyPr wrap="none" lIns="0" tIns="0" rIns="0" bIns="0"/>
          <a:lstStyle/>
          <a:p>
            <a:pPr lvl="0"/>
            <a:r>
              <a:rPr lang="ru-RU"/>
              <a:t>Образец текста</a:t>
            </a:r>
          </a:p>
        </p:txBody>
      </p:sp>
      <p:sp>
        <p:nvSpPr>
          <p:cNvPr id="28" name="PlaceHolder 3"/>
          <p:cNvSpPr>
            <a:spLocks noGrp="1"/>
          </p:cNvSpPr>
          <p:nvPr>
            <p:ph type="body"/>
          </p:nvPr>
        </p:nvSpPr>
        <p:spPr>
          <a:xfrm>
            <a:off x="4579920" y="1604520"/>
            <a:ext cx="3926160" cy="1896840"/>
          </a:xfrm>
          <a:prstGeom prst="rect">
            <a:avLst/>
          </a:prstGeom>
        </p:spPr>
        <p:txBody>
          <a:bodyPr wrap="none" lIns="0" tIns="0" rIns="0" bIns="0"/>
          <a:lstStyle/>
          <a:p>
            <a:pPr lvl="0"/>
            <a:r>
              <a:rPr lang="ru-RU"/>
              <a:t>Образец текста</a:t>
            </a:r>
          </a:p>
        </p:txBody>
      </p:sp>
      <p:sp>
        <p:nvSpPr>
          <p:cNvPr id="29" name="PlaceHolder 4"/>
          <p:cNvSpPr>
            <a:spLocks noGrp="1"/>
          </p:cNvSpPr>
          <p:nvPr>
            <p:ph type="body"/>
          </p:nvPr>
        </p:nvSpPr>
        <p:spPr>
          <a:xfrm>
            <a:off x="4579920" y="3681720"/>
            <a:ext cx="3926160" cy="1896840"/>
          </a:xfrm>
          <a:prstGeom prst="rect">
            <a:avLst/>
          </a:prstGeom>
        </p:spPr>
        <p:txBody>
          <a:bodyPr wrap="none" lIns="0" tIns="0" rIns="0" bIns="0"/>
          <a:lstStyle/>
          <a:p>
            <a:pPr lvl="0"/>
            <a:r>
              <a:rPr lang="ru-RU"/>
              <a:t>Образец текста</a:t>
            </a:r>
          </a:p>
        </p:txBody>
      </p:sp>
      <p:sp>
        <p:nvSpPr>
          <p:cNvPr id="30" name="PlaceHolder 5"/>
          <p:cNvSpPr>
            <a:spLocks noGrp="1"/>
          </p:cNvSpPr>
          <p:nvPr>
            <p:ph type="body"/>
          </p:nvPr>
        </p:nvSpPr>
        <p:spPr>
          <a:xfrm>
            <a:off x="457200" y="3681720"/>
            <a:ext cx="3926160" cy="1896840"/>
          </a:xfrm>
          <a:prstGeom prst="rect">
            <a:avLst/>
          </a:prstGeom>
        </p:spPr>
        <p:txBody>
          <a:bodyPr wrap="none" lIns="0" tIns="0" rIns="0" bIns="0"/>
          <a:lstStyle/>
          <a:p>
            <a:pPr lvl="0"/>
            <a:r>
              <a:rPr lang="ru-RU"/>
              <a:t>Образец текста</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437040"/>
            <a:ext cx="8228880" cy="1250280"/>
          </a:xfrm>
          <a:prstGeom prst="rect">
            <a:avLst/>
          </a:prstGeom>
        </p:spPr>
        <p:txBody>
          <a:bodyPr wrap="none" lIns="0" tIns="0" rIns="0" bIns="0" anchor="ctr"/>
          <a:lstStyle/>
          <a:p>
            <a:pPr algn="ctr"/>
            <a:r>
              <a:rPr lang="ru-RU"/>
              <a:t>Образец заголовка</a:t>
            </a:r>
            <a:endParaRPr/>
          </a:p>
        </p:txBody>
      </p:sp>
      <p:sp>
        <p:nvSpPr>
          <p:cNvPr id="32" name="PlaceHolder 2"/>
          <p:cNvSpPr>
            <a:spLocks noGrp="1"/>
          </p:cNvSpPr>
          <p:nvPr>
            <p:ph type="body"/>
          </p:nvPr>
        </p:nvSpPr>
        <p:spPr>
          <a:xfrm>
            <a:off x="457200" y="1604520"/>
            <a:ext cx="3926160" cy="1896840"/>
          </a:xfrm>
          <a:prstGeom prst="rect">
            <a:avLst/>
          </a:prstGeom>
        </p:spPr>
        <p:txBody>
          <a:bodyPr wrap="none" lIns="0" tIns="0" rIns="0" bIns="0"/>
          <a:lstStyle/>
          <a:p>
            <a:pPr lvl="0"/>
            <a:r>
              <a:rPr lang="ru-RU"/>
              <a:t>Образец текста</a:t>
            </a:r>
          </a:p>
        </p:txBody>
      </p:sp>
      <p:sp>
        <p:nvSpPr>
          <p:cNvPr id="33" name="PlaceHolder 3"/>
          <p:cNvSpPr>
            <a:spLocks noGrp="1"/>
          </p:cNvSpPr>
          <p:nvPr>
            <p:ph type="body"/>
          </p:nvPr>
        </p:nvSpPr>
        <p:spPr>
          <a:xfrm>
            <a:off x="4579920" y="1604520"/>
            <a:ext cx="3926160" cy="1896840"/>
          </a:xfrm>
          <a:prstGeom prst="rect">
            <a:avLst/>
          </a:prstGeom>
        </p:spPr>
        <p:txBody>
          <a:bodyPr wrap="none" lIns="0" tIns="0" rIns="0" bIns="0"/>
          <a:lstStyle/>
          <a:p>
            <a:pPr lvl="0"/>
            <a:r>
              <a:rPr lang="ru-RU"/>
              <a:t>Образец текста</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Титульный слайд">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437040"/>
            <a:ext cx="8228880" cy="1250280"/>
          </a:xfrm>
          <a:prstGeom prst="rect">
            <a:avLst/>
          </a:prstGeom>
        </p:spPr>
        <p:txBody>
          <a:bodyPr wrap="none" lIns="0" tIns="0" rIns="0" bIns="0" anchor="ctr"/>
          <a:lstStyle/>
          <a:p>
            <a:pPr algn="ctr"/>
            <a:r>
              <a:rPr lang="ru-RU"/>
              <a:t>Образец заголовка</a:t>
            </a:r>
            <a:endParaRPr/>
          </a:p>
        </p:txBody>
      </p:sp>
      <p:sp>
        <p:nvSpPr>
          <p:cNvPr id="37"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r>
              <a:rPr lang="ru-RU"/>
              <a:t>Образец подзаголовка</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437040"/>
            <a:ext cx="8228880" cy="1250280"/>
          </a:xfrm>
          <a:prstGeom prst="rect">
            <a:avLst/>
          </a:prstGeom>
        </p:spPr>
        <p:txBody>
          <a:bodyPr wrap="none" lIns="0" tIns="0" rIns="0" bIns="0" anchor="ctr"/>
          <a:lstStyle/>
          <a:p>
            <a:pPr algn="ctr"/>
            <a:r>
              <a:rPr lang="ru-RU"/>
              <a:t>Образец заголовка</a:t>
            </a:r>
            <a:endParaRPr/>
          </a:p>
        </p:txBody>
      </p:sp>
      <p:sp>
        <p:nvSpPr>
          <p:cNvPr id="39" name="PlaceHolder 2"/>
          <p:cNvSpPr>
            <a:spLocks noGrp="1"/>
          </p:cNvSpPr>
          <p:nvPr>
            <p:ph type="body"/>
          </p:nvPr>
        </p:nvSpPr>
        <p:spPr>
          <a:xfrm>
            <a:off x="457200" y="1604520"/>
            <a:ext cx="8046360" cy="3977280"/>
          </a:xfrm>
          <a:prstGeom prst="rect">
            <a:avLst/>
          </a:prstGeom>
        </p:spPr>
        <p:txBody>
          <a:bodyPr wrap="none" lIns="0" tIns="0" rIns="0" bIns="0"/>
          <a:lstStyle/>
          <a:p>
            <a:pPr lvl="0"/>
            <a:r>
              <a:rPr lang="ru-RU"/>
              <a:t>Образец текста</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437040"/>
            <a:ext cx="8228880" cy="1250280"/>
          </a:xfrm>
          <a:prstGeom prst="rect">
            <a:avLst/>
          </a:prstGeom>
        </p:spPr>
        <p:txBody>
          <a:bodyPr wrap="none" lIns="0" tIns="0" rIns="0" bIns="0" anchor="ctr"/>
          <a:lstStyle/>
          <a:p>
            <a:pPr algn="ctr"/>
            <a:r>
              <a:rPr lang="ru-RU"/>
              <a:t>Образец заголовка</a:t>
            </a:r>
            <a:endParaRPr/>
          </a:p>
        </p:txBody>
      </p:sp>
      <p:sp>
        <p:nvSpPr>
          <p:cNvPr id="41" name="PlaceHolder 2"/>
          <p:cNvSpPr>
            <a:spLocks noGrp="1"/>
          </p:cNvSpPr>
          <p:nvPr>
            <p:ph type="body"/>
          </p:nvPr>
        </p:nvSpPr>
        <p:spPr>
          <a:xfrm>
            <a:off x="457200" y="1604520"/>
            <a:ext cx="3926160" cy="3977280"/>
          </a:xfrm>
          <a:prstGeom prst="rect">
            <a:avLst/>
          </a:prstGeom>
        </p:spPr>
        <p:txBody>
          <a:bodyPr wrap="none" lIns="0" tIns="0" rIns="0" bIns="0"/>
          <a:lstStyle/>
          <a:p>
            <a:pPr lvl="0"/>
            <a:r>
              <a:rPr lang="ru-RU"/>
              <a:t>Образец текста</a:t>
            </a:r>
          </a:p>
        </p:txBody>
      </p:sp>
      <p:sp>
        <p:nvSpPr>
          <p:cNvPr id="42" name="PlaceHolder 3"/>
          <p:cNvSpPr>
            <a:spLocks noGrp="1"/>
          </p:cNvSpPr>
          <p:nvPr>
            <p:ph type="body"/>
          </p:nvPr>
        </p:nvSpPr>
        <p:spPr>
          <a:xfrm>
            <a:off x="4579920" y="1604520"/>
            <a:ext cx="3926160" cy="3977280"/>
          </a:xfrm>
          <a:prstGeom prst="rect">
            <a:avLst/>
          </a:prstGeom>
        </p:spPr>
        <p:txBody>
          <a:bodyPr wrap="none" lIns="0" tIns="0" rIns="0" bIns="0"/>
          <a:lstStyle/>
          <a:p>
            <a:pPr lvl="0"/>
            <a:r>
              <a:rPr lang="ru-RU"/>
              <a:t>Образец текста</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437040"/>
            <a:ext cx="8228880" cy="1250280"/>
          </a:xfrm>
          <a:prstGeom prst="rect">
            <a:avLst/>
          </a:prstGeom>
        </p:spPr>
        <p:txBody>
          <a:bodyPr wrap="none" lIns="0" tIns="0" rIns="0" bIns="0" anchor="ctr"/>
          <a:lstStyle/>
          <a:p>
            <a:pPr algn="ctr"/>
            <a:r>
              <a:rPr lang="ru-RU"/>
              <a:t>Образец заголовка</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4" name="PlaceHolder 1"/>
          <p:cNvSpPr>
            <a:spLocks noGrp="1"/>
          </p:cNvSpPr>
          <p:nvPr>
            <p:ph type="subTitle"/>
          </p:nvPr>
        </p:nvSpPr>
        <p:spPr>
          <a:xfrm>
            <a:off x="457200" y="489600"/>
            <a:ext cx="8228880" cy="5092200"/>
          </a:xfrm>
          <a:prstGeom prst="rect">
            <a:avLst/>
          </a:prstGeom>
        </p:spPr>
        <p:txBody>
          <a:bodyPr wrap="none" lIns="0" tIns="0" rIns="0" bIns="0" anchor="ctr"/>
          <a:lstStyle/>
          <a:p>
            <a:pPr algn="ctr"/>
            <a:r>
              <a:rPr lang="ru-RU"/>
              <a:t>Образец подзаголовка</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Заголовок, 2 маленьких объекта и 1 большой объект">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437040"/>
            <a:ext cx="8228880" cy="1250280"/>
          </a:xfrm>
          <a:prstGeom prst="rect">
            <a:avLst/>
          </a:prstGeom>
        </p:spPr>
        <p:txBody>
          <a:bodyPr wrap="none" lIns="0" tIns="0" rIns="0" bIns="0" anchor="ctr"/>
          <a:lstStyle/>
          <a:p>
            <a:pPr algn="ctr"/>
            <a:r>
              <a:rPr lang="ru-RU"/>
              <a:t>Образец заголовка</a:t>
            </a:r>
            <a:endParaRPr/>
          </a:p>
        </p:txBody>
      </p:sp>
      <p:sp>
        <p:nvSpPr>
          <p:cNvPr id="46" name="PlaceHolder 2"/>
          <p:cNvSpPr>
            <a:spLocks noGrp="1"/>
          </p:cNvSpPr>
          <p:nvPr>
            <p:ph type="body"/>
          </p:nvPr>
        </p:nvSpPr>
        <p:spPr>
          <a:xfrm>
            <a:off x="457200" y="1604520"/>
            <a:ext cx="3926160" cy="1896840"/>
          </a:xfrm>
          <a:prstGeom prst="rect">
            <a:avLst/>
          </a:prstGeom>
        </p:spPr>
        <p:txBody>
          <a:bodyPr wrap="none" lIns="0" tIns="0" rIns="0" bIns="0"/>
          <a:lstStyle/>
          <a:p>
            <a:pPr lvl="0"/>
            <a:r>
              <a:rPr lang="ru-RU"/>
              <a:t>Образец текста</a:t>
            </a:r>
          </a:p>
        </p:txBody>
      </p:sp>
      <p:sp>
        <p:nvSpPr>
          <p:cNvPr id="47" name="PlaceHolder 3"/>
          <p:cNvSpPr>
            <a:spLocks noGrp="1"/>
          </p:cNvSpPr>
          <p:nvPr>
            <p:ph type="body"/>
          </p:nvPr>
        </p:nvSpPr>
        <p:spPr>
          <a:xfrm>
            <a:off x="457200" y="3681720"/>
            <a:ext cx="3926160" cy="1896840"/>
          </a:xfrm>
          <a:prstGeom prst="rect">
            <a:avLst/>
          </a:prstGeom>
        </p:spPr>
        <p:txBody>
          <a:bodyPr wrap="none" lIns="0" tIns="0" rIns="0" bIns="0"/>
          <a:lstStyle/>
          <a:p>
            <a:pPr lvl="0"/>
            <a:r>
              <a:rPr lang="ru-RU"/>
              <a:t>Образец текста</a:t>
            </a:r>
          </a:p>
        </p:txBody>
      </p:sp>
      <p:sp>
        <p:nvSpPr>
          <p:cNvPr id="48" name="PlaceHolder 4"/>
          <p:cNvSpPr>
            <a:spLocks noGrp="1"/>
          </p:cNvSpPr>
          <p:nvPr>
            <p:ph type="body"/>
          </p:nvPr>
        </p:nvSpPr>
        <p:spPr>
          <a:xfrm>
            <a:off x="4579920" y="1604520"/>
            <a:ext cx="3926160" cy="3977280"/>
          </a:xfrm>
          <a:prstGeom prst="rect">
            <a:avLst/>
          </a:prstGeom>
        </p:spPr>
        <p:txBody>
          <a:bodyPr wrap="none" lIns="0" tIns="0" rIns="0" bIns="0"/>
          <a:lstStyle/>
          <a:p>
            <a:pPr lvl="0"/>
            <a:r>
              <a:rPr lang="ru-RU"/>
              <a:t>Образец текста</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Титульный слайд">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437040"/>
            <a:ext cx="8228880" cy="1250280"/>
          </a:xfrm>
          <a:prstGeom prst="rect">
            <a:avLst/>
          </a:prstGeom>
        </p:spPr>
        <p:txBody>
          <a:bodyPr wrap="none" lIns="0" tIns="0" rIns="0" bIns="0" anchor="ctr"/>
          <a:lstStyle/>
          <a:p>
            <a:pPr algn="ctr"/>
            <a:r>
              <a:rPr lang="ru-RU"/>
              <a:t>Образец заголовка</a:t>
            </a:r>
            <a:endParaRPr/>
          </a:p>
        </p:txBody>
      </p:sp>
      <p:sp>
        <p:nvSpPr>
          <p:cNvPr id="3"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r>
              <a:rPr lang="ru-RU"/>
              <a:t>Образец подзаголовка</a:t>
            </a:r>
            <a:endParaRPr/>
          </a:p>
        </p:txBody>
      </p:sp>
    </p:spTree>
  </p:cSld>
  <p:clrMapOvr>
    <a:masterClrMapping/>
  </p:clrMapOvr>
  <p:transition spd="slow">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437040"/>
            <a:ext cx="8228880" cy="1250280"/>
          </a:xfrm>
          <a:prstGeom prst="rect">
            <a:avLst/>
          </a:prstGeom>
        </p:spPr>
        <p:txBody>
          <a:bodyPr wrap="none" lIns="0" tIns="0" rIns="0" bIns="0" anchor="ctr"/>
          <a:lstStyle/>
          <a:p>
            <a:pPr algn="ctr"/>
            <a:r>
              <a:rPr lang="ru-RU"/>
              <a:t>Образец заголовка</a:t>
            </a:r>
            <a:endParaRPr/>
          </a:p>
        </p:txBody>
      </p:sp>
      <p:sp>
        <p:nvSpPr>
          <p:cNvPr id="50" name="PlaceHolder 2"/>
          <p:cNvSpPr>
            <a:spLocks noGrp="1"/>
          </p:cNvSpPr>
          <p:nvPr>
            <p:ph type="body"/>
          </p:nvPr>
        </p:nvSpPr>
        <p:spPr>
          <a:xfrm>
            <a:off x="457200" y="1604520"/>
            <a:ext cx="3926160" cy="3977280"/>
          </a:xfrm>
          <a:prstGeom prst="rect">
            <a:avLst/>
          </a:prstGeom>
        </p:spPr>
        <p:txBody>
          <a:bodyPr wrap="none" lIns="0" tIns="0" rIns="0" bIns="0"/>
          <a:lstStyle/>
          <a:p>
            <a:pPr lvl="0"/>
            <a:r>
              <a:rPr lang="ru-RU"/>
              <a:t>Образец текста</a:t>
            </a:r>
          </a:p>
        </p:txBody>
      </p:sp>
      <p:sp>
        <p:nvSpPr>
          <p:cNvPr id="51" name="PlaceHolder 3"/>
          <p:cNvSpPr>
            <a:spLocks noGrp="1"/>
          </p:cNvSpPr>
          <p:nvPr>
            <p:ph type="body"/>
          </p:nvPr>
        </p:nvSpPr>
        <p:spPr>
          <a:xfrm>
            <a:off x="4579920" y="1604520"/>
            <a:ext cx="3926160" cy="1896840"/>
          </a:xfrm>
          <a:prstGeom prst="rect">
            <a:avLst/>
          </a:prstGeom>
        </p:spPr>
        <p:txBody>
          <a:bodyPr wrap="none" lIns="0" tIns="0" rIns="0" bIns="0"/>
          <a:lstStyle/>
          <a:p>
            <a:pPr lvl="0"/>
            <a:r>
              <a:rPr lang="ru-RU"/>
              <a:t>Образец текста</a:t>
            </a:r>
          </a:p>
        </p:txBody>
      </p:sp>
      <p:sp>
        <p:nvSpPr>
          <p:cNvPr id="52" name="PlaceHolder 4"/>
          <p:cNvSpPr>
            <a:spLocks noGrp="1"/>
          </p:cNvSpPr>
          <p:nvPr>
            <p:ph type="body"/>
          </p:nvPr>
        </p:nvSpPr>
        <p:spPr>
          <a:xfrm>
            <a:off x="4579920" y="3681720"/>
            <a:ext cx="3926160" cy="1896840"/>
          </a:xfrm>
          <a:prstGeom prst="rect">
            <a:avLst/>
          </a:prstGeom>
        </p:spPr>
        <p:txBody>
          <a:bodyPr wrap="none" lIns="0" tIns="0" rIns="0" bIns="0"/>
          <a:lstStyle/>
          <a:p>
            <a:pPr lvl="0"/>
            <a:r>
              <a:rPr lang="ru-RU"/>
              <a:t>Образец текста</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437040"/>
            <a:ext cx="8228880" cy="1250280"/>
          </a:xfrm>
          <a:prstGeom prst="rect">
            <a:avLst/>
          </a:prstGeom>
        </p:spPr>
        <p:txBody>
          <a:bodyPr wrap="none" lIns="0" tIns="0" rIns="0" bIns="0" anchor="ctr"/>
          <a:lstStyle/>
          <a:p>
            <a:pPr algn="ctr"/>
            <a:r>
              <a:rPr lang="ru-RU"/>
              <a:t>Образец заголовка</a:t>
            </a:r>
            <a:endParaRPr/>
          </a:p>
        </p:txBody>
      </p:sp>
      <p:sp>
        <p:nvSpPr>
          <p:cNvPr id="54" name="PlaceHolder 2"/>
          <p:cNvSpPr>
            <a:spLocks noGrp="1"/>
          </p:cNvSpPr>
          <p:nvPr>
            <p:ph type="body"/>
          </p:nvPr>
        </p:nvSpPr>
        <p:spPr>
          <a:xfrm>
            <a:off x="457200" y="1604520"/>
            <a:ext cx="3926160" cy="1896840"/>
          </a:xfrm>
          <a:prstGeom prst="rect">
            <a:avLst/>
          </a:prstGeom>
        </p:spPr>
        <p:txBody>
          <a:bodyPr wrap="none" lIns="0" tIns="0" rIns="0" bIns="0"/>
          <a:lstStyle/>
          <a:p>
            <a:pPr lvl="0"/>
            <a:r>
              <a:rPr lang="ru-RU"/>
              <a:t>Образец текста</a:t>
            </a:r>
          </a:p>
        </p:txBody>
      </p:sp>
      <p:sp>
        <p:nvSpPr>
          <p:cNvPr id="55" name="PlaceHolder 3"/>
          <p:cNvSpPr>
            <a:spLocks noGrp="1"/>
          </p:cNvSpPr>
          <p:nvPr>
            <p:ph type="body"/>
          </p:nvPr>
        </p:nvSpPr>
        <p:spPr>
          <a:xfrm>
            <a:off x="4579920" y="1604520"/>
            <a:ext cx="3926160" cy="1896840"/>
          </a:xfrm>
          <a:prstGeom prst="rect">
            <a:avLst/>
          </a:prstGeom>
        </p:spPr>
        <p:txBody>
          <a:bodyPr wrap="none" lIns="0" tIns="0" rIns="0" bIns="0"/>
          <a:lstStyle/>
          <a:p>
            <a:pPr lvl="0"/>
            <a:r>
              <a:rPr lang="ru-RU"/>
              <a:t>Образец текста</a:t>
            </a:r>
          </a:p>
        </p:txBody>
      </p:sp>
      <p:sp>
        <p:nvSpPr>
          <p:cNvPr id="56" name="PlaceHolder 4"/>
          <p:cNvSpPr>
            <a:spLocks noGrp="1"/>
          </p:cNvSpPr>
          <p:nvPr>
            <p:ph type="body"/>
          </p:nvPr>
        </p:nvSpPr>
        <p:spPr>
          <a:xfrm>
            <a:off x="457200" y="3681720"/>
            <a:ext cx="8045640" cy="1896840"/>
          </a:xfrm>
          <a:prstGeom prst="rect">
            <a:avLst/>
          </a:prstGeom>
        </p:spPr>
        <p:txBody>
          <a:bodyPr wrap="none" lIns="0" tIns="0" rIns="0" bIns="0"/>
          <a:lstStyle/>
          <a:p>
            <a:pPr lvl="0"/>
            <a:r>
              <a:rPr lang="ru-RU"/>
              <a:t>Образец текста</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437040"/>
            <a:ext cx="8228880" cy="1250280"/>
          </a:xfrm>
          <a:prstGeom prst="rect">
            <a:avLst/>
          </a:prstGeom>
        </p:spPr>
        <p:txBody>
          <a:bodyPr wrap="none" lIns="0" tIns="0" rIns="0" bIns="0" anchor="ctr"/>
          <a:lstStyle/>
          <a:p>
            <a:pPr algn="ctr"/>
            <a:r>
              <a:rPr lang="ru-RU"/>
              <a:t>Образец заголовка</a:t>
            </a:r>
            <a:endParaRPr/>
          </a:p>
        </p:txBody>
      </p:sp>
      <p:sp>
        <p:nvSpPr>
          <p:cNvPr id="58" name="PlaceHolder 2"/>
          <p:cNvSpPr>
            <a:spLocks noGrp="1"/>
          </p:cNvSpPr>
          <p:nvPr>
            <p:ph type="body"/>
          </p:nvPr>
        </p:nvSpPr>
        <p:spPr>
          <a:xfrm>
            <a:off x="457200" y="1604520"/>
            <a:ext cx="8046360" cy="1896840"/>
          </a:xfrm>
          <a:prstGeom prst="rect">
            <a:avLst/>
          </a:prstGeom>
        </p:spPr>
        <p:txBody>
          <a:bodyPr wrap="none" lIns="0" tIns="0" rIns="0" bIns="0"/>
          <a:lstStyle/>
          <a:p>
            <a:pPr lvl="0"/>
            <a:r>
              <a:rPr lang="ru-RU"/>
              <a:t>Образец текста</a:t>
            </a:r>
          </a:p>
        </p:txBody>
      </p:sp>
      <p:sp>
        <p:nvSpPr>
          <p:cNvPr id="59" name="PlaceHolder 3"/>
          <p:cNvSpPr>
            <a:spLocks noGrp="1"/>
          </p:cNvSpPr>
          <p:nvPr>
            <p:ph type="body"/>
          </p:nvPr>
        </p:nvSpPr>
        <p:spPr>
          <a:xfrm>
            <a:off x="457200" y="3681720"/>
            <a:ext cx="8046360" cy="1896840"/>
          </a:xfrm>
          <a:prstGeom prst="rect">
            <a:avLst/>
          </a:prstGeom>
        </p:spPr>
        <p:txBody>
          <a:bodyPr wrap="none" lIns="0" tIns="0" rIns="0" bIns="0"/>
          <a:lstStyle/>
          <a:p>
            <a:pPr lvl="0"/>
            <a:r>
              <a:rPr lang="ru-RU"/>
              <a:t>Образец текста</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437040"/>
            <a:ext cx="8228880" cy="1250280"/>
          </a:xfrm>
          <a:prstGeom prst="rect">
            <a:avLst/>
          </a:prstGeom>
        </p:spPr>
        <p:txBody>
          <a:bodyPr wrap="none" lIns="0" tIns="0" rIns="0" bIns="0" anchor="ctr"/>
          <a:lstStyle/>
          <a:p>
            <a:pPr algn="ctr"/>
            <a:r>
              <a:rPr lang="ru-RU"/>
              <a:t>Образец заголовка</a:t>
            </a:r>
            <a:endParaRPr/>
          </a:p>
        </p:txBody>
      </p:sp>
      <p:sp>
        <p:nvSpPr>
          <p:cNvPr id="61" name="PlaceHolder 2"/>
          <p:cNvSpPr>
            <a:spLocks noGrp="1"/>
          </p:cNvSpPr>
          <p:nvPr>
            <p:ph type="body"/>
          </p:nvPr>
        </p:nvSpPr>
        <p:spPr>
          <a:xfrm>
            <a:off x="457200" y="1604520"/>
            <a:ext cx="3926160" cy="1896840"/>
          </a:xfrm>
          <a:prstGeom prst="rect">
            <a:avLst/>
          </a:prstGeom>
        </p:spPr>
        <p:txBody>
          <a:bodyPr wrap="none" lIns="0" tIns="0" rIns="0" bIns="0"/>
          <a:lstStyle/>
          <a:p>
            <a:pPr lvl="0"/>
            <a:r>
              <a:rPr lang="ru-RU"/>
              <a:t>Образец текста</a:t>
            </a:r>
          </a:p>
        </p:txBody>
      </p:sp>
      <p:sp>
        <p:nvSpPr>
          <p:cNvPr id="62" name="PlaceHolder 3"/>
          <p:cNvSpPr>
            <a:spLocks noGrp="1"/>
          </p:cNvSpPr>
          <p:nvPr>
            <p:ph type="body"/>
          </p:nvPr>
        </p:nvSpPr>
        <p:spPr>
          <a:xfrm>
            <a:off x="4579920" y="1604520"/>
            <a:ext cx="3926160" cy="1896840"/>
          </a:xfrm>
          <a:prstGeom prst="rect">
            <a:avLst/>
          </a:prstGeom>
        </p:spPr>
        <p:txBody>
          <a:bodyPr wrap="none" lIns="0" tIns="0" rIns="0" bIns="0"/>
          <a:lstStyle/>
          <a:p>
            <a:pPr lvl="0"/>
            <a:r>
              <a:rPr lang="ru-RU"/>
              <a:t>Образец текста</a:t>
            </a:r>
          </a:p>
        </p:txBody>
      </p:sp>
      <p:sp>
        <p:nvSpPr>
          <p:cNvPr id="63" name="PlaceHolder 4"/>
          <p:cNvSpPr>
            <a:spLocks noGrp="1"/>
          </p:cNvSpPr>
          <p:nvPr>
            <p:ph type="body"/>
          </p:nvPr>
        </p:nvSpPr>
        <p:spPr>
          <a:xfrm>
            <a:off x="4579920" y="3681720"/>
            <a:ext cx="3926160" cy="1896840"/>
          </a:xfrm>
          <a:prstGeom prst="rect">
            <a:avLst/>
          </a:prstGeom>
        </p:spPr>
        <p:txBody>
          <a:bodyPr wrap="none" lIns="0" tIns="0" rIns="0" bIns="0"/>
          <a:lstStyle/>
          <a:p>
            <a:pPr lvl="0"/>
            <a:r>
              <a:rPr lang="ru-RU"/>
              <a:t>Образец текста</a:t>
            </a:r>
          </a:p>
        </p:txBody>
      </p:sp>
      <p:sp>
        <p:nvSpPr>
          <p:cNvPr id="64" name="PlaceHolder 5"/>
          <p:cNvSpPr>
            <a:spLocks noGrp="1"/>
          </p:cNvSpPr>
          <p:nvPr>
            <p:ph type="body"/>
          </p:nvPr>
        </p:nvSpPr>
        <p:spPr>
          <a:xfrm>
            <a:off x="457200" y="3681720"/>
            <a:ext cx="3926160" cy="1896840"/>
          </a:xfrm>
          <a:prstGeom prst="rect">
            <a:avLst/>
          </a:prstGeom>
        </p:spPr>
        <p:txBody>
          <a:bodyPr wrap="none" lIns="0" tIns="0" rIns="0" bIns="0"/>
          <a:lstStyle/>
          <a:p>
            <a:pPr lvl="0"/>
            <a:r>
              <a:rPr lang="ru-RU"/>
              <a:t>Образец текста</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437040"/>
            <a:ext cx="8228880" cy="1250280"/>
          </a:xfrm>
          <a:prstGeom prst="rect">
            <a:avLst/>
          </a:prstGeom>
        </p:spPr>
        <p:txBody>
          <a:bodyPr wrap="none" lIns="0" tIns="0" rIns="0" bIns="0" anchor="ctr"/>
          <a:lstStyle/>
          <a:p>
            <a:pPr algn="ctr"/>
            <a:r>
              <a:rPr lang="ru-RU"/>
              <a:t>Образец заголовка</a:t>
            </a:r>
            <a:endParaRPr/>
          </a:p>
        </p:txBody>
      </p:sp>
      <p:sp>
        <p:nvSpPr>
          <p:cNvPr id="66" name="PlaceHolder 2"/>
          <p:cNvSpPr>
            <a:spLocks noGrp="1"/>
          </p:cNvSpPr>
          <p:nvPr>
            <p:ph type="body"/>
          </p:nvPr>
        </p:nvSpPr>
        <p:spPr>
          <a:xfrm>
            <a:off x="457200" y="1604520"/>
            <a:ext cx="3926160" cy="1896840"/>
          </a:xfrm>
          <a:prstGeom prst="rect">
            <a:avLst/>
          </a:prstGeom>
        </p:spPr>
        <p:txBody>
          <a:bodyPr wrap="none" lIns="0" tIns="0" rIns="0" bIns="0"/>
          <a:lstStyle/>
          <a:p>
            <a:pPr lvl="0"/>
            <a:r>
              <a:rPr lang="ru-RU"/>
              <a:t>Образец текста</a:t>
            </a:r>
          </a:p>
        </p:txBody>
      </p:sp>
      <p:sp>
        <p:nvSpPr>
          <p:cNvPr id="67" name="PlaceHolder 3"/>
          <p:cNvSpPr>
            <a:spLocks noGrp="1"/>
          </p:cNvSpPr>
          <p:nvPr>
            <p:ph type="body"/>
          </p:nvPr>
        </p:nvSpPr>
        <p:spPr>
          <a:xfrm>
            <a:off x="4579920" y="1604520"/>
            <a:ext cx="3926160" cy="1896840"/>
          </a:xfrm>
          <a:prstGeom prst="rect">
            <a:avLst/>
          </a:prstGeom>
        </p:spPr>
        <p:txBody>
          <a:bodyPr wrap="none" lIns="0" tIns="0" rIns="0" bIns="0"/>
          <a:lstStyle/>
          <a:p>
            <a:pPr lvl="0"/>
            <a:r>
              <a:rPr lang="ru-RU"/>
              <a:t>Образец текста</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Титульный слайд">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437040"/>
            <a:ext cx="8228880" cy="1250280"/>
          </a:xfrm>
          <a:prstGeom prst="rect">
            <a:avLst/>
          </a:prstGeom>
        </p:spPr>
        <p:txBody>
          <a:bodyPr wrap="none" lIns="0" tIns="0" rIns="0" bIns="0" anchor="ctr"/>
          <a:lstStyle/>
          <a:p>
            <a:pPr algn="ctr"/>
            <a:r>
              <a:rPr lang="ru-RU"/>
              <a:t>Образец заголовка</a:t>
            </a:r>
            <a:endParaRPr/>
          </a:p>
        </p:txBody>
      </p:sp>
      <p:sp>
        <p:nvSpPr>
          <p:cNvPr id="71"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r>
              <a:rPr lang="ru-RU"/>
              <a:t>Образец подзаголовка</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437040"/>
            <a:ext cx="8228880" cy="1250280"/>
          </a:xfrm>
          <a:prstGeom prst="rect">
            <a:avLst/>
          </a:prstGeom>
        </p:spPr>
        <p:txBody>
          <a:bodyPr wrap="none" lIns="0" tIns="0" rIns="0" bIns="0" anchor="ctr"/>
          <a:lstStyle/>
          <a:p>
            <a:pPr algn="ctr"/>
            <a:r>
              <a:rPr lang="ru-RU"/>
              <a:t>Образец заголовка</a:t>
            </a:r>
            <a:endParaRPr/>
          </a:p>
        </p:txBody>
      </p:sp>
      <p:sp>
        <p:nvSpPr>
          <p:cNvPr id="73" name="PlaceHolder 2"/>
          <p:cNvSpPr>
            <a:spLocks noGrp="1"/>
          </p:cNvSpPr>
          <p:nvPr>
            <p:ph type="body"/>
          </p:nvPr>
        </p:nvSpPr>
        <p:spPr>
          <a:xfrm>
            <a:off x="457200" y="1604520"/>
            <a:ext cx="8046360" cy="3977280"/>
          </a:xfrm>
          <a:prstGeom prst="rect">
            <a:avLst/>
          </a:prstGeom>
        </p:spPr>
        <p:txBody>
          <a:bodyPr wrap="none" lIns="0" tIns="0" rIns="0" bIns="0"/>
          <a:lstStyle/>
          <a:p>
            <a:pPr lvl="0"/>
            <a:r>
              <a:rPr lang="ru-RU"/>
              <a:t>Образец текста</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437040"/>
            <a:ext cx="8228880" cy="1250280"/>
          </a:xfrm>
          <a:prstGeom prst="rect">
            <a:avLst/>
          </a:prstGeom>
        </p:spPr>
        <p:txBody>
          <a:bodyPr wrap="none" lIns="0" tIns="0" rIns="0" bIns="0" anchor="ctr"/>
          <a:lstStyle/>
          <a:p>
            <a:pPr algn="ctr"/>
            <a:r>
              <a:rPr lang="ru-RU"/>
              <a:t>Образец заголовка</a:t>
            </a:r>
            <a:endParaRPr/>
          </a:p>
        </p:txBody>
      </p:sp>
      <p:sp>
        <p:nvSpPr>
          <p:cNvPr id="75" name="PlaceHolder 2"/>
          <p:cNvSpPr>
            <a:spLocks noGrp="1"/>
          </p:cNvSpPr>
          <p:nvPr>
            <p:ph type="body"/>
          </p:nvPr>
        </p:nvSpPr>
        <p:spPr>
          <a:xfrm>
            <a:off x="457200" y="1604520"/>
            <a:ext cx="3926160" cy="3977280"/>
          </a:xfrm>
          <a:prstGeom prst="rect">
            <a:avLst/>
          </a:prstGeom>
        </p:spPr>
        <p:txBody>
          <a:bodyPr wrap="none" lIns="0" tIns="0" rIns="0" bIns="0"/>
          <a:lstStyle/>
          <a:p>
            <a:pPr lvl="0"/>
            <a:r>
              <a:rPr lang="ru-RU"/>
              <a:t>Образец текста</a:t>
            </a:r>
          </a:p>
        </p:txBody>
      </p:sp>
      <p:sp>
        <p:nvSpPr>
          <p:cNvPr id="76" name="PlaceHolder 3"/>
          <p:cNvSpPr>
            <a:spLocks noGrp="1"/>
          </p:cNvSpPr>
          <p:nvPr>
            <p:ph type="body"/>
          </p:nvPr>
        </p:nvSpPr>
        <p:spPr>
          <a:xfrm>
            <a:off x="4579920" y="1604520"/>
            <a:ext cx="3926160" cy="3977280"/>
          </a:xfrm>
          <a:prstGeom prst="rect">
            <a:avLst/>
          </a:prstGeom>
        </p:spPr>
        <p:txBody>
          <a:bodyPr wrap="none" lIns="0" tIns="0" rIns="0" bIns="0"/>
          <a:lstStyle/>
          <a:p>
            <a:pPr lvl="0"/>
            <a:r>
              <a:rPr lang="ru-RU"/>
              <a:t>Образец текста</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437040"/>
            <a:ext cx="8228880" cy="1250280"/>
          </a:xfrm>
          <a:prstGeom prst="rect">
            <a:avLst/>
          </a:prstGeom>
        </p:spPr>
        <p:txBody>
          <a:bodyPr wrap="none" lIns="0" tIns="0" rIns="0" bIns="0" anchor="ctr"/>
          <a:lstStyle/>
          <a:p>
            <a:pPr algn="ctr"/>
            <a:r>
              <a:rPr lang="ru-RU"/>
              <a:t>Образец заголовка</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437040"/>
            <a:ext cx="8228880" cy="1250280"/>
          </a:xfrm>
          <a:prstGeom prst="rect">
            <a:avLst/>
          </a:prstGeom>
        </p:spPr>
        <p:txBody>
          <a:bodyPr wrap="none" lIns="0" tIns="0" rIns="0" bIns="0" anchor="ctr"/>
          <a:lstStyle/>
          <a:p>
            <a:pPr algn="ctr"/>
            <a:r>
              <a:rPr lang="ru-RU"/>
              <a:t>Образец заголовка</a:t>
            </a:r>
            <a:endParaRPr/>
          </a:p>
        </p:txBody>
      </p:sp>
      <p:sp>
        <p:nvSpPr>
          <p:cNvPr id="5" name="PlaceHolder 2"/>
          <p:cNvSpPr>
            <a:spLocks noGrp="1"/>
          </p:cNvSpPr>
          <p:nvPr>
            <p:ph type="body"/>
          </p:nvPr>
        </p:nvSpPr>
        <p:spPr>
          <a:xfrm>
            <a:off x="457200" y="1604520"/>
            <a:ext cx="8046360" cy="3977280"/>
          </a:xfrm>
          <a:prstGeom prst="rect">
            <a:avLst/>
          </a:prstGeom>
        </p:spPr>
        <p:txBody>
          <a:bodyPr wrap="none" lIns="0" tIns="0" rIns="0" bIns="0"/>
          <a:lstStyle/>
          <a:p>
            <a:pPr lvl="0"/>
            <a:r>
              <a:rPr lang="ru-RU"/>
              <a:t>Образец текста</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8" name="PlaceHolder 1"/>
          <p:cNvSpPr>
            <a:spLocks noGrp="1"/>
          </p:cNvSpPr>
          <p:nvPr>
            <p:ph type="subTitle"/>
          </p:nvPr>
        </p:nvSpPr>
        <p:spPr>
          <a:xfrm>
            <a:off x="457200" y="489600"/>
            <a:ext cx="8228880" cy="5092200"/>
          </a:xfrm>
          <a:prstGeom prst="rect">
            <a:avLst/>
          </a:prstGeom>
        </p:spPr>
        <p:txBody>
          <a:bodyPr wrap="none" lIns="0" tIns="0" rIns="0" bIns="0" anchor="ctr"/>
          <a:lstStyle/>
          <a:p>
            <a:pPr algn="ctr"/>
            <a:r>
              <a:rPr lang="ru-RU"/>
              <a:t>Образец подзаголовка</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Заголовок, 2 маленьких объекта и 1 большой объект">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437040"/>
            <a:ext cx="8228880" cy="1250280"/>
          </a:xfrm>
          <a:prstGeom prst="rect">
            <a:avLst/>
          </a:prstGeom>
        </p:spPr>
        <p:txBody>
          <a:bodyPr wrap="none" lIns="0" tIns="0" rIns="0" bIns="0" anchor="ctr"/>
          <a:lstStyle/>
          <a:p>
            <a:pPr algn="ctr"/>
            <a:r>
              <a:rPr lang="ru-RU"/>
              <a:t>Образец заголовка</a:t>
            </a:r>
            <a:endParaRPr/>
          </a:p>
        </p:txBody>
      </p:sp>
      <p:sp>
        <p:nvSpPr>
          <p:cNvPr id="80" name="PlaceHolder 2"/>
          <p:cNvSpPr>
            <a:spLocks noGrp="1"/>
          </p:cNvSpPr>
          <p:nvPr>
            <p:ph type="body"/>
          </p:nvPr>
        </p:nvSpPr>
        <p:spPr>
          <a:xfrm>
            <a:off x="457200" y="1604520"/>
            <a:ext cx="3926160" cy="1896840"/>
          </a:xfrm>
          <a:prstGeom prst="rect">
            <a:avLst/>
          </a:prstGeom>
        </p:spPr>
        <p:txBody>
          <a:bodyPr wrap="none" lIns="0" tIns="0" rIns="0" bIns="0"/>
          <a:lstStyle/>
          <a:p>
            <a:pPr lvl="0"/>
            <a:r>
              <a:rPr lang="ru-RU"/>
              <a:t>Образец текста</a:t>
            </a:r>
          </a:p>
        </p:txBody>
      </p:sp>
      <p:sp>
        <p:nvSpPr>
          <p:cNvPr id="81" name="PlaceHolder 3"/>
          <p:cNvSpPr>
            <a:spLocks noGrp="1"/>
          </p:cNvSpPr>
          <p:nvPr>
            <p:ph type="body"/>
          </p:nvPr>
        </p:nvSpPr>
        <p:spPr>
          <a:xfrm>
            <a:off x="457200" y="3681720"/>
            <a:ext cx="3926160" cy="1896840"/>
          </a:xfrm>
          <a:prstGeom prst="rect">
            <a:avLst/>
          </a:prstGeom>
        </p:spPr>
        <p:txBody>
          <a:bodyPr wrap="none" lIns="0" tIns="0" rIns="0" bIns="0"/>
          <a:lstStyle/>
          <a:p>
            <a:pPr lvl="0"/>
            <a:r>
              <a:rPr lang="ru-RU"/>
              <a:t>Образец текста</a:t>
            </a:r>
          </a:p>
        </p:txBody>
      </p:sp>
      <p:sp>
        <p:nvSpPr>
          <p:cNvPr id="82" name="PlaceHolder 4"/>
          <p:cNvSpPr>
            <a:spLocks noGrp="1"/>
          </p:cNvSpPr>
          <p:nvPr>
            <p:ph type="body"/>
          </p:nvPr>
        </p:nvSpPr>
        <p:spPr>
          <a:xfrm>
            <a:off x="4579920" y="1604520"/>
            <a:ext cx="3926160" cy="3977280"/>
          </a:xfrm>
          <a:prstGeom prst="rect">
            <a:avLst/>
          </a:prstGeom>
        </p:spPr>
        <p:txBody>
          <a:bodyPr wrap="none" lIns="0" tIns="0" rIns="0" bIns="0"/>
          <a:lstStyle/>
          <a:p>
            <a:pPr lvl="0"/>
            <a:r>
              <a:rPr lang="ru-RU"/>
              <a:t>Образец текста</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437040"/>
            <a:ext cx="8228880" cy="1250280"/>
          </a:xfrm>
          <a:prstGeom prst="rect">
            <a:avLst/>
          </a:prstGeom>
        </p:spPr>
        <p:txBody>
          <a:bodyPr wrap="none" lIns="0" tIns="0" rIns="0" bIns="0" anchor="ctr"/>
          <a:lstStyle/>
          <a:p>
            <a:pPr algn="ctr"/>
            <a:r>
              <a:rPr lang="ru-RU"/>
              <a:t>Образец заголовка</a:t>
            </a:r>
            <a:endParaRPr/>
          </a:p>
        </p:txBody>
      </p:sp>
      <p:sp>
        <p:nvSpPr>
          <p:cNvPr id="84" name="PlaceHolder 2"/>
          <p:cNvSpPr>
            <a:spLocks noGrp="1"/>
          </p:cNvSpPr>
          <p:nvPr>
            <p:ph type="body"/>
          </p:nvPr>
        </p:nvSpPr>
        <p:spPr>
          <a:xfrm>
            <a:off x="457200" y="1604520"/>
            <a:ext cx="3926160" cy="3977280"/>
          </a:xfrm>
          <a:prstGeom prst="rect">
            <a:avLst/>
          </a:prstGeom>
        </p:spPr>
        <p:txBody>
          <a:bodyPr wrap="none" lIns="0" tIns="0" rIns="0" bIns="0"/>
          <a:lstStyle/>
          <a:p>
            <a:pPr lvl="0"/>
            <a:r>
              <a:rPr lang="ru-RU"/>
              <a:t>Образец текста</a:t>
            </a:r>
          </a:p>
        </p:txBody>
      </p:sp>
      <p:sp>
        <p:nvSpPr>
          <p:cNvPr id="85" name="PlaceHolder 3"/>
          <p:cNvSpPr>
            <a:spLocks noGrp="1"/>
          </p:cNvSpPr>
          <p:nvPr>
            <p:ph type="body"/>
          </p:nvPr>
        </p:nvSpPr>
        <p:spPr>
          <a:xfrm>
            <a:off x="4579920" y="1604520"/>
            <a:ext cx="3926160" cy="1896840"/>
          </a:xfrm>
          <a:prstGeom prst="rect">
            <a:avLst/>
          </a:prstGeom>
        </p:spPr>
        <p:txBody>
          <a:bodyPr wrap="none" lIns="0" tIns="0" rIns="0" bIns="0"/>
          <a:lstStyle/>
          <a:p>
            <a:pPr lvl="0"/>
            <a:r>
              <a:rPr lang="ru-RU"/>
              <a:t>Образец текста</a:t>
            </a:r>
          </a:p>
        </p:txBody>
      </p:sp>
      <p:sp>
        <p:nvSpPr>
          <p:cNvPr id="86" name="PlaceHolder 4"/>
          <p:cNvSpPr>
            <a:spLocks noGrp="1"/>
          </p:cNvSpPr>
          <p:nvPr>
            <p:ph type="body"/>
          </p:nvPr>
        </p:nvSpPr>
        <p:spPr>
          <a:xfrm>
            <a:off x="4579920" y="3681720"/>
            <a:ext cx="3926160" cy="1896840"/>
          </a:xfrm>
          <a:prstGeom prst="rect">
            <a:avLst/>
          </a:prstGeom>
        </p:spPr>
        <p:txBody>
          <a:bodyPr wrap="none" lIns="0" tIns="0" rIns="0" bIns="0"/>
          <a:lstStyle/>
          <a:p>
            <a:pPr lvl="0"/>
            <a:r>
              <a:rPr lang="ru-RU"/>
              <a:t>Образец текста</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437040"/>
            <a:ext cx="8228880" cy="1250280"/>
          </a:xfrm>
          <a:prstGeom prst="rect">
            <a:avLst/>
          </a:prstGeom>
        </p:spPr>
        <p:txBody>
          <a:bodyPr wrap="none" lIns="0" tIns="0" rIns="0" bIns="0" anchor="ctr"/>
          <a:lstStyle/>
          <a:p>
            <a:pPr algn="ctr"/>
            <a:r>
              <a:rPr lang="ru-RU"/>
              <a:t>Образец заголовка</a:t>
            </a:r>
            <a:endParaRPr/>
          </a:p>
        </p:txBody>
      </p:sp>
      <p:sp>
        <p:nvSpPr>
          <p:cNvPr id="88" name="PlaceHolder 2"/>
          <p:cNvSpPr>
            <a:spLocks noGrp="1"/>
          </p:cNvSpPr>
          <p:nvPr>
            <p:ph type="body"/>
          </p:nvPr>
        </p:nvSpPr>
        <p:spPr>
          <a:xfrm>
            <a:off x="457200" y="1604520"/>
            <a:ext cx="3926160" cy="1896840"/>
          </a:xfrm>
          <a:prstGeom prst="rect">
            <a:avLst/>
          </a:prstGeom>
        </p:spPr>
        <p:txBody>
          <a:bodyPr wrap="none" lIns="0" tIns="0" rIns="0" bIns="0"/>
          <a:lstStyle/>
          <a:p>
            <a:pPr lvl="0"/>
            <a:r>
              <a:rPr lang="ru-RU"/>
              <a:t>Образец текста</a:t>
            </a:r>
          </a:p>
        </p:txBody>
      </p:sp>
      <p:sp>
        <p:nvSpPr>
          <p:cNvPr id="89" name="PlaceHolder 3"/>
          <p:cNvSpPr>
            <a:spLocks noGrp="1"/>
          </p:cNvSpPr>
          <p:nvPr>
            <p:ph type="body"/>
          </p:nvPr>
        </p:nvSpPr>
        <p:spPr>
          <a:xfrm>
            <a:off x="4579920" y="1604520"/>
            <a:ext cx="3926160" cy="1896840"/>
          </a:xfrm>
          <a:prstGeom prst="rect">
            <a:avLst/>
          </a:prstGeom>
        </p:spPr>
        <p:txBody>
          <a:bodyPr wrap="none" lIns="0" tIns="0" rIns="0" bIns="0"/>
          <a:lstStyle/>
          <a:p>
            <a:pPr lvl="0"/>
            <a:r>
              <a:rPr lang="ru-RU"/>
              <a:t>Образец текста</a:t>
            </a:r>
          </a:p>
        </p:txBody>
      </p:sp>
      <p:sp>
        <p:nvSpPr>
          <p:cNvPr id="90" name="PlaceHolder 4"/>
          <p:cNvSpPr>
            <a:spLocks noGrp="1"/>
          </p:cNvSpPr>
          <p:nvPr>
            <p:ph type="body"/>
          </p:nvPr>
        </p:nvSpPr>
        <p:spPr>
          <a:xfrm>
            <a:off x="457200" y="3681720"/>
            <a:ext cx="8045640" cy="1896840"/>
          </a:xfrm>
          <a:prstGeom prst="rect">
            <a:avLst/>
          </a:prstGeom>
        </p:spPr>
        <p:txBody>
          <a:bodyPr wrap="none" lIns="0" tIns="0" rIns="0" bIns="0"/>
          <a:lstStyle/>
          <a:p>
            <a:pPr lvl="0"/>
            <a:r>
              <a:rPr lang="ru-RU"/>
              <a:t>Образец текста</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437040"/>
            <a:ext cx="8228880" cy="1250280"/>
          </a:xfrm>
          <a:prstGeom prst="rect">
            <a:avLst/>
          </a:prstGeom>
        </p:spPr>
        <p:txBody>
          <a:bodyPr wrap="none" lIns="0" tIns="0" rIns="0" bIns="0" anchor="ctr"/>
          <a:lstStyle/>
          <a:p>
            <a:pPr algn="ctr"/>
            <a:r>
              <a:rPr lang="ru-RU"/>
              <a:t>Образец заголовка</a:t>
            </a:r>
            <a:endParaRPr/>
          </a:p>
        </p:txBody>
      </p:sp>
      <p:sp>
        <p:nvSpPr>
          <p:cNvPr id="92" name="PlaceHolder 2"/>
          <p:cNvSpPr>
            <a:spLocks noGrp="1"/>
          </p:cNvSpPr>
          <p:nvPr>
            <p:ph type="body"/>
          </p:nvPr>
        </p:nvSpPr>
        <p:spPr>
          <a:xfrm>
            <a:off x="457200" y="1604520"/>
            <a:ext cx="8046360" cy="1896840"/>
          </a:xfrm>
          <a:prstGeom prst="rect">
            <a:avLst/>
          </a:prstGeom>
        </p:spPr>
        <p:txBody>
          <a:bodyPr wrap="none" lIns="0" tIns="0" rIns="0" bIns="0"/>
          <a:lstStyle/>
          <a:p>
            <a:pPr lvl="0"/>
            <a:r>
              <a:rPr lang="ru-RU"/>
              <a:t>Образец текста</a:t>
            </a:r>
          </a:p>
        </p:txBody>
      </p:sp>
      <p:sp>
        <p:nvSpPr>
          <p:cNvPr id="93" name="PlaceHolder 3"/>
          <p:cNvSpPr>
            <a:spLocks noGrp="1"/>
          </p:cNvSpPr>
          <p:nvPr>
            <p:ph type="body"/>
          </p:nvPr>
        </p:nvSpPr>
        <p:spPr>
          <a:xfrm>
            <a:off x="457200" y="3681720"/>
            <a:ext cx="8046360" cy="1896840"/>
          </a:xfrm>
          <a:prstGeom prst="rect">
            <a:avLst/>
          </a:prstGeom>
        </p:spPr>
        <p:txBody>
          <a:bodyPr wrap="none" lIns="0" tIns="0" rIns="0" bIns="0"/>
          <a:lstStyle/>
          <a:p>
            <a:pPr lvl="0"/>
            <a:r>
              <a:rPr lang="ru-RU"/>
              <a:t>Образец текста</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437040"/>
            <a:ext cx="8228880" cy="1250280"/>
          </a:xfrm>
          <a:prstGeom prst="rect">
            <a:avLst/>
          </a:prstGeom>
        </p:spPr>
        <p:txBody>
          <a:bodyPr wrap="none" lIns="0" tIns="0" rIns="0" bIns="0" anchor="ctr"/>
          <a:lstStyle/>
          <a:p>
            <a:pPr algn="ctr"/>
            <a:r>
              <a:rPr lang="ru-RU"/>
              <a:t>Образец заголовка</a:t>
            </a:r>
            <a:endParaRPr/>
          </a:p>
        </p:txBody>
      </p:sp>
      <p:sp>
        <p:nvSpPr>
          <p:cNvPr id="95" name="PlaceHolder 2"/>
          <p:cNvSpPr>
            <a:spLocks noGrp="1"/>
          </p:cNvSpPr>
          <p:nvPr>
            <p:ph type="body"/>
          </p:nvPr>
        </p:nvSpPr>
        <p:spPr>
          <a:xfrm>
            <a:off x="457200" y="1604520"/>
            <a:ext cx="3926160" cy="1896840"/>
          </a:xfrm>
          <a:prstGeom prst="rect">
            <a:avLst/>
          </a:prstGeom>
        </p:spPr>
        <p:txBody>
          <a:bodyPr wrap="none" lIns="0" tIns="0" rIns="0" bIns="0"/>
          <a:lstStyle/>
          <a:p>
            <a:pPr lvl="0"/>
            <a:r>
              <a:rPr lang="ru-RU"/>
              <a:t>Образец текста</a:t>
            </a:r>
          </a:p>
        </p:txBody>
      </p:sp>
      <p:sp>
        <p:nvSpPr>
          <p:cNvPr id="96" name="PlaceHolder 3"/>
          <p:cNvSpPr>
            <a:spLocks noGrp="1"/>
          </p:cNvSpPr>
          <p:nvPr>
            <p:ph type="body"/>
          </p:nvPr>
        </p:nvSpPr>
        <p:spPr>
          <a:xfrm>
            <a:off x="4579920" y="1604520"/>
            <a:ext cx="3926160" cy="1896840"/>
          </a:xfrm>
          <a:prstGeom prst="rect">
            <a:avLst/>
          </a:prstGeom>
        </p:spPr>
        <p:txBody>
          <a:bodyPr wrap="none" lIns="0" tIns="0" rIns="0" bIns="0"/>
          <a:lstStyle/>
          <a:p>
            <a:pPr lvl="0"/>
            <a:r>
              <a:rPr lang="ru-RU"/>
              <a:t>Образец текста</a:t>
            </a:r>
          </a:p>
        </p:txBody>
      </p:sp>
      <p:sp>
        <p:nvSpPr>
          <p:cNvPr id="97" name="PlaceHolder 4"/>
          <p:cNvSpPr>
            <a:spLocks noGrp="1"/>
          </p:cNvSpPr>
          <p:nvPr>
            <p:ph type="body"/>
          </p:nvPr>
        </p:nvSpPr>
        <p:spPr>
          <a:xfrm>
            <a:off x="4579920" y="3681720"/>
            <a:ext cx="3926160" cy="1896840"/>
          </a:xfrm>
          <a:prstGeom prst="rect">
            <a:avLst/>
          </a:prstGeom>
        </p:spPr>
        <p:txBody>
          <a:bodyPr wrap="none" lIns="0" tIns="0" rIns="0" bIns="0"/>
          <a:lstStyle/>
          <a:p>
            <a:pPr lvl="0"/>
            <a:r>
              <a:rPr lang="ru-RU"/>
              <a:t>Образец текста</a:t>
            </a:r>
          </a:p>
        </p:txBody>
      </p:sp>
      <p:sp>
        <p:nvSpPr>
          <p:cNvPr id="98" name="PlaceHolder 5"/>
          <p:cNvSpPr>
            <a:spLocks noGrp="1"/>
          </p:cNvSpPr>
          <p:nvPr>
            <p:ph type="body"/>
          </p:nvPr>
        </p:nvSpPr>
        <p:spPr>
          <a:xfrm>
            <a:off x="457200" y="3681720"/>
            <a:ext cx="3926160" cy="1896840"/>
          </a:xfrm>
          <a:prstGeom prst="rect">
            <a:avLst/>
          </a:prstGeom>
        </p:spPr>
        <p:txBody>
          <a:bodyPr wrap="none" lIns="0" tIns="0" rIns="0" bIns="0"/>
          <a:lstStyle/>
          <a:p>
            <a:pPr lvl="0"/>
            <a:r>
              <a:rPr lang="ru-RU"/>
              <a:t>Образец текста</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437040"/>
            <a:ext cx="8228880" cy="1250280"/>
          </a:xfrm>
          <a:prstGeom prst="rect">
            <a:avLst/>
          </a:prstGeom>
        </p:spPr>
        <p:txBody>
          <a:bodyPr wrap="none" lIns="0" tIns="0" rIns="0" bIns="0" anchor="ctr"/>
          <a:lstStyle/>
          <a:p>
            <a:pPr algn="ctr"/>
            <a:r>
              <a:rPr lang="ru-RU"/>
              <a:t>Образец заголовка</a:t>
            </a:r>
            <a:endParaRPr/>
          </a:p>
        </p:txBody>
      </p:sp>
      <p:sp>
        <p:nvSpPr>
          <p:cNvPr id="100" name="PlaceHolder 2"/>
          <p:cNvSpPr>
            <a:spLocks noGrp="1"/>
          </p:cNvSpPr>
          <p:nvPr>
            <p:ph type="body"/>
          </p:nvPr>
        </p:nvSpPr>
        <p:spPr>
          <a:xfrm>
            <a:off x="457200" y="1604520"/>
            <a:ext cx="3926160" cy="1896840"/>
          </a:xfrm>
          <a:prstGeom prst="rect">
            <a:avLst/>
          </a:prstGeom>
        </p:spPr>
        <p:txBody>
          <a:bodyPr wrap="none" lIns="0" tIns="0" rIns="0" bIns="0"/>
          <a:lstStyle/>
          <a:p>
            <a:pPr lvl="0"/>
            <a:r>
              <a:rPr lang="ru-RU"/>
              <a:t>Образец текста</a:t>
            </a:r>
          </a:p>
        </p:txBody>
      </p:sp>
      <p:sp>
        <p:nvSpPr>
          <p:cNvPr id="101" name="PlaceHolder 3"/>
          <p:cNvSpPr>
            <a:spLocks noGrp="1"/>
          </p:cNvSpPr>
          <p:nvPr>
            <p:ph type="body"/>
          </p:nvPr>
        </p:nvSpPr>
        <p:spPr>
          <a:xfrm>
            <a:off x="4579920" y="1604520"/>
            <a:ext cx="3926160" cy="1896840"/>
          </a:xfrm>
          <a:prstGeom prst="rect">
            <a:avLst/>
          </a:prstGeom>
        </p:spPr>
        <p:txBody>
          <a:bodyPr wrap="none" lIns="0" tIns="0" rIns="0" bIns="0"/>
          <a:lstStyle/>
          <a:p>
            <a:pPr lvl="0"/>
            <a:r>
              <a:rPr lang="ru-RU"/>
              <a:t>Образец текста</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26.10.2022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437040"/>
            <a:ext cx="8228880" cy="1250280"/>
          </a:xfrm>
          <a:prstGeom prst="rect">
            <a:avLst/>
          </a:prstGeom>
        </p:spPr>
        <p:txBody>
          <a:bodyPr wrap="none" lIns="0" tIns="0" rIns="0" bIns="0" anchor="ctr"/>
          <a:lstStyle/>
          <a:p>
            <a:pPr algn="ctr"/>
            <a:r>
              <a:rPr lang="ru-RU"/>
              <a:t>Образец заголовка</a:t>
            </a:r>
            <a:endParaRPr/>
          </a:p>
        </p:txBody>
      </p:sp>
      <p:sp>
        <p:nvSpPr>
          <p:cNvPr id="7" name="PlaceHolder 2"/>
          <p:cNvSpPr>
            <a:spLocks noGrp="1"/>
          </p:cNvSpPr>
          <p:nvPr>
            <p:ph type="body"/>
          </p:nvPr>
        </p:nvSpPr>
        <p:spPr>
          <a:xfrm>
            <a:off x="457200" y="1604520"/>
            <a:ext cx="3926160" cy="3977280"/>
          </a:xfrm>
          <a:prstGeom prst="rect">
            <a:avLst/>
          </a:prstGeom>
        </p:spPr>
        <p:txBody>
          <a:bodyPr wrap="none" lIns="0" tIns="0" rIns="0" bIns="0"/>
          <a:lstStyle/>
          <a:p>
            <a:pPr lvl="0"/>
            <a:r>
              <a:rPr lang="ru-RU"/>
              <a:t>Образец текста</a:t>
            </a:r>
          </a:p>
        </p:txBody>
      </p:sp>
      <p:sp>
        <p:nvSpPr>
          <p:cNvPr id="8" name="PlaceHolder 3"/>
          <p:cNvSpPr>
            <a:spLocks noGrp="1"/>
          </p:cNvSpPr>
          <p:nvPr>
            <p:ph type="body"/>
          </p:nvPr>
        </p:nvSpPr>
        <p:spPr>
          <a:xfrm>
            <a:off x="4579920" y="1604520"/>
            <a:ext cx="3926160" cy="3977280"/>
          </a:xfrm>
          <a:prstGeom prst="rect">
            <a:avLst/>
          </a:prstGeom>
        </p:spPr>
        <p:txBody>
          <a:bodyPr wrap="none" lIns="0" tIns="0" rIns="0" bIns="0"/>
          <a:lstStyle/>
          <a:p>
            <a:pPr lvl="0"/>
            <a:r>
              <a:rPr lang="ru-RU"/>
              <a:t>Образец текста</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26.10.2022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26.10.2022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26.10.2022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26.10.2022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edg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437040"/>
            <a:ext cx="8228880" cy="1250280"/>
          </a:xfrm>
          <a:prstGeom prst="rect">
            <a:avLst/>
          </a:prstGeom>
        </p:spPr>
        <p:txBody>
          <a:bodyPr wrap="none" lIns="0" tIns="0" rIns="0" bIns="0" anchor="ctr"/>
          <a:lstStyle/>
          <a:p>
            <a:pPr algn="ctr"/>
            <a:r>
              <a:rPr lang="ru-RU"/>
              <a:t>Образец заголовка</a:t>
            </a:r>
            <a:endParaRPr/>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489600"/>
            <a:ext cx="8228880" cy="5092200"/>
          </a:xfrm>
          <a:prstGeom prst="rect">
            <a:avLst/>
          </a:prstGeom>
        </p:spPr>
        <p:txBody>
          <a:bodyPr wrap="none" lIns="0" tIns="0" rIns="0" bIns="0" anchor="ctr"/>
          <a:lstStyle/>
          <a:p>
            <a:pPr algn="ctr"/>
            <a:r>
              <a:rPr lang="ru-RU"/>
              <a:t>Образец подзаголовка</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Заголовок, 2 маленьких объекта и 1 большой объект">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437040"/>
            <a:ext cx="8228880" cy="1250280"/>
          </a:xfrm>
          <a:prstGeom prst="rect">
            <a:avLst/>
          </a:prstGeom>
        </p:spPr>
        <p:txBody>
          <a:bodyPr wrap="none" lIns="0" tIns="0" rIns="0" bIns="0" anchor="ctr"/>
          <a:lstStyle/>
          <a:p>
            <a:pPr algn="ctr"/>
            <a:r>
              <a:rPr lang="ru-RU"/>
              <a:t>Образец заголовка</a:t>
            </a:r>
            <a:endParaRPr/>
          </a:p>
        </p:txBody>
      </p:sp>
      <p:sp>
        <p:nvSpPr>
          <p:cNvPr id="12" name="PlaceHolder 2"/>
          <p:cNvSpPr>
            <a:spLocks noGrp="1"/>
          </p:cNvSpPr>
          <p:nvPr>
            <p:ph type="body"/>
          </p:nvPr>
        </p:nvSpPr>
        <p:spPr>
          <a:xfrm>
            <a:off x="457200" y="1604520"/>
            <a:ext cx="3926160" cy="1896840"/>
          </a:xfrm>
          <a:prstGeom prst="rect">
            <a:avLst/>
          </a:prstGeom>
        </p:spPr>
        <p:txBody>
          <a:bodyPr wrap="none" lIns="0" tIns="0" rIns="0" bIns="0"/>
          <a:lstStyle/>
          <a:p>
            <a:pPr lvl="0"/>
            <a:r>
              <a:rPr lang="ru-RU"/>
              <a:t>Образец текста</a:t>
            </a:r>
          </a:p>
        </p:txBody>
      </p:sp>
      <p:sp>
        <p:nvSpPr>
          <p:cNvPr id="13" name="PlaceHolder 3"/>
          <p:cNvSpPr>
            <a:spLocks noGrp="1"/>
          </p:cNvSpPr>
          <p:nvPr>
            <p:ph type="body"/>
          </p:nvPr>
        </p:nvSpPr>
        <p:spPr>
          <a:xfrm>
            <a:off x="457200" y="3681720"/>
            <a:ext cx="3926160" cy="1896840"/>
          </a:xfrm>
          <a:prstGeom prst="rect">
            <a:avLst/>
          </a:prstGeom>
        </p:spPr>
        <p:txBody>
          <a:bodyPr wrap="none" lIns="0" tIns="0" rIns="0" bIns="0"/>
          <a:lstStyle/>
          <a:p>
            <a:pPr lvl="0"/>
            <a:r>
              <a:rPr lang="ru-RU"/>
              <a:t>Образец текста</a:t>
            </a:r>
          </a:p>
        </p:txBody>
      </p:sp>
      <p:sp>
        <p:nvSpPr>
          <p:cNvPr id="14" name="PlaceHolder 4"/>
          <p:cNvSpPr>
            <a:spLocks noGrp="1"/>
          </p:cNvSpPr>
          <p:nvPr>
            <p:ph type="body"/>
          </p:nvPr>
        </p:nvSpPr>
        <p:spPr>
          <a:xfrm>
            <a:off x="4579920" y="1604520"/>
            <a:ext cx="3926160" cy="3977280"/>
          </a:xfrm>
          <a:prstGeom prst="rect">
            <a:avLst/>
          </a:prstGeom>
        </p:spPr>
        <p:txBody>
          <a:bodyPr wrap="none" lIns="0" tIns="0" rIns="0" bIns="0"/>
          <a:lstStyle/>
          <a:p>
            <a:pPr lvl="0"/>
            <a:r>
              <a:rPr lang="ru-RU"/>
              <a:t>Образец текста</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437040"/>
            <a:ext cx="8228880" cy="1250280"/>
          </a:xfrm>
          <a:prstGeom prst="rect">
            <a:avLst/>
          </a:prstGeom>
        </p:spPr>
        <p:txBody>
          <a:bodyPr wrap="none" lIns="0" tIns="0" rIns="0" bIns="0" anchor="ctr"/>
          <a:lstStyle/>
          <a:p>
            <a:pPr algn="ctr"/>
            <a:r>
              <a:rPr lang="ru-RU"/>
              <a:t>Образец заголовка</a:t>
            </a:r>
            <a:endParaRPr/>
          </a:p>
        </p:txBody>
      </p:sp>
      <p:sp>
        <p:nvSpPr>
          <p:cNvPr id="16" name="PlaceHolder 2"/>
          <p:cNvSpPr>
            <a:spLocks noGrp="1"/>
          </p:cNvSpPr>
          <p:nvPr>
            <p:ph type="body"/>
          </p:nvPr>
        </p:nvSpPr>
        <p:spPr>
          <a:xfrm>
            <a:off x="457200" y="1604520"/>
            <a:ext cx="3926160" cy="3977280"/>
          </a:xfrm>
          <a:prstGeom prst="rect">
            <a:avLst/>
          </a:prstGeom>
        </p:spPr>
        <p:txBody>
          <a:bodyPr wrap="none" lIns="0" tIns="0" rIns="0" bIns="0"/>
          <a:lstStyle/>
          <a:p>
            <a:pPr lvl="0"/>
            <a:r>
              <a:rPr lang="ru-RU"/>
              <a:t>Образец текста</a:t>
            </a:r>
          </a:p>
        </p:txBody>
      </p:sp>
      <p:sp>
        <p:nvSpPr>
          <p:cNvPr id="17" name="PlaceHolder 3"/>
          <p:cNvSpPr>
            <a:spLocks noGrp="1"/>
          </p:cNvSpPr>
          <p:nvPr>
            <p:ph type="body"/>
          </p:nvPr>
        </p:nvSpPr>
        <p:spPr>
          <a:xfrm>
            <a:off x="4579920" y="1604520"/>
            <a:ext cx="3926160" cy="1896840"/>
          </a:xfrm>
          <a:prstGeom prst="rect">
            <a:avLst/>
          </a:prstGeom>
        </p:spPr>
        <p:txBody>
          <a:bodyPr wrap="none" lIns="0" tIns="0" rIns="0" bIns="0"/>
          <a:lstStyle/>
          <a:p>
            <a:pPr lvl="0"/>
            <a:r>
              <a:rPr lang="ru-RU"/>
              <a:t>Образец текста</a:t>
            </a:r>
          </a:p>
        </p:txBody>
      </p:sp>
      <p:sp>
        <p:nvSpPr>
          <p:cNvPr id="18" name="PlaceHolder 4"/>
          <p:cNvSpPr>
            <a:spLocks noGrp="1"/>
          </p:cNvSpPr>
          <p:nvPr>
            <p:ph type="body"/>
          </p:nvPr>
        </p:nvSpPr>
        <p:spPr>
          <a:xfrm>
            <a:off x="4579920" y="3681720"/>
            <a:ext cx="3926160" cy="1896840"/>
          </a:xfrm>
          <a:prstGeom prst="rect">
            <a:avLst/>
          </a:prstGeom>
        </p:spPr>
        <p:txBody>
          <a:bodyPr wrap="none" lIns="0" tIns="0" rIns="0" bIns="0"/>
          <a:lstStyle/>
          <a:p>
            <a:pPr lvl="0"/>
            <a:r>
              <a:rPr lang="ru-RU"/>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437040"/>
            <a:ext cx="8228880" cy="1250280"/>
          </a:xfrm>
          <a:prstGeom prst="rect">
            <a:avLst/>
          </a:prstGeom>
        </p:spPr>
        <p:txBody>
          <a:bodyPr wrap="none" lIns="0" tIns="0" rIns="0" bIns="0" anchor="ctr"/>
          <a:lstStyle/>
          <a:p>
            <a:pPr algn="ctr"/>
            <a:r>
              <a:rPr lang="ru-RU"/>
              <a:t>Образец заголовка</a:t>
            </a:r>
            <a:endParaRPr/>
          </a:p>
        </p:txBody>
      </p:sp>
      <p:sp>
        <p:nvSpPr>
          <p:cNvPr id="20" name="PlaceHolder 2"/>
          <p:cNvSpPr>
            <a:spLocks noGrp="1"/>
          </p:cNvSpPr>
          <p:nvPr>
            <p:ph type="body"/>
          </p:nvPr>
        </p:nvSpPr>
        <p:spPr>
          <a:xfrm>
            <a:off x="457200" y="1604520"/>
            <a:ext cx="3926160" cy="1896840"/>
          </a:xfrm>
          <a:prstGeom prst="rect">
            <a:avLst/>
          </a:prstGeom>
        </p:spPr>
        <p:txBody>
          <a:bodyPr wrap="none" lIns="0" tIns="0" rIns="0" bIns="0"/>
          <a:lstStyle/>
          <a:p>
            <a:pPr lvl="0"/>
            <a:r>
              <a:rPr lang="ru-RU"/>
              <a:t>Образец текста</a:t>
            </a:r>
          </a:p>
        </p:txBody>
      </p:sp>
      <p:sp>
        <p:nvSpPr>
          <p:cNvPr id="21" name="PlaceHolder 3"/>
          <p:cNvSpPr>
            <a:spLocks noGrp="1"/>
          </p:cNvSpPr>
          <p:nvPr>
            <p:ph type="body"/>
          </p:nvPr>
        </p:nvSpPr>
        <p:spPr>
          <a:xfrm>
            <a:off x="4579920" y="1604520"/>
            <a:ext cx="3926160" cy="1896840"/>
          </a:xfrm>
          <a:prstGeom prst="rect">
            <a:avLst/>
          </a:prstGeom>
        </p:spPr>
        <p:txBody>
          <a:bodyPr wrap="none" lIns="0" tIns="0" rIns="0" bIns="0"/>
          <a:lstStyle/>
          <a:p>
            <a:pPr lvl="0"/>
            <a:r>
              <a:rPr lang="ru-RU"/>
              <a:t>Образец текста</a:t>
            </a:r>
          </a:p>
        </p:txBody>
      </p:sp>
      <p:sp>
        <p:nvSpPr>
          <p:cNvPr id="22" name="PlaceHolder 4"/>
          <p:cNvSpPr>
            <a:spLocks noGrp="1"/>
          </p:cNvSpPr>
          <p:nvPr>
            <p:ph type="body"/>
          </p:nvPr>
        </p:nvSpPr>
        <p:spPr>
          <a:xfrm>
            <a:off x="457200" y="3681720"/>
            <a:ext cx="8045640" cy="1896840"/>
          </a:xfrm>
          <a:prstGeom prst="rect">
            <a:avLst/>
          </a:prstGeom>
        </p:spPr>
        <p:txBody>
          <a:bodyPr wrap="none" lIns="0" tIns="0" rIns="0" bIns="0"/>
          <a:lstStyle/>
          <a:p>
            <a:pPr lvl="0"/>
            <a:r>
              <a:rPr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14"/>
        </a:blip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489600"/>
            <a:ext cx="8228880" cy="1144800"/>
          </a:xfrm>
          <a:prstGeom prst="rect">
            <a:avLst/>
          </a:prstGeom>
        </p:spPr>
        <p:txBody>
          <a:bodyPr wrap="none" lIns="0" tIns="0" rIns="0" bIns="0" anchor="ctr"/>
          <a:lstStyle/>
          <a:p>
            <a:pPr algn="ctr">
              <a:lnSpc>
                <a:spcPct val="100000"/>
              </a:lnSpc>
            </a:pPr>
            <a:r>
              <a:rPr lang="ru-RU"/>
              <a:t>Для правки текста заголовка щелкните мышью</a:t>
            </a:r>
            <a:endParaRPr/>
          </a:p>
        </p:txBody>
      </p:sp>
      <p:sp>
        <p:nvSpPr>
          <p:cNvPr id="3" name="PlaceHolder 2"/>
          <p:cNvSpPr>
            <a:spLocks noGrp="1"/>
          </p:cNvSpPr>
          <p:nvPr>
            <p:ph type="body"/>
          </p:nvPr>
        </p:nvSpPr>
        <p:spPr>
          <a:xfrm>
            <a:off x="457200" y="1604520"/>
            <a:ext cx="8046360" cy="3977280"/>
          </a:xfrm>
          <a:prstGeom prst="rect">
            <a:avLst/>
          </a:prstGeom>
        </p:spPr>
        <p:txBody>
          <a:bodyPr wrap="none" lIns="0" tIns="0" rIns="0" bIns="0"/>
          <a:lstStyle/>
          <a:p>
            <a:pPr>
              <a:buSzPct val="45000"/>
              <a:buFont typeface="StarSymbol"/>
              <a:buChar char=""/>
            </a:pPr>
            <a:r>
              <a:rPr lang="ru-RU"/>
              <a:t>Для правки структуры щелкните мышью</a:t>
            </a:r>
            <a:endParaRPr/>
          </a:p>
          <a:p>
            <a:pPr lvl="1">
              <a:buSzPct val="75000"/>
              <a:buFont typeface="StarSymbol"/>
              <a:buChar char=""/>
            </a:pPr>
            <a:r>
              <a:rPr lang="ru-RU"/>
              <a:t>Второй уровень структуры</a:t>
            </a:r>
            <a:endParaRPr/>
          </a:p>
          <a:p>
            <a:pPr lvl="2">
              <a:buSzPct val="45000"/>
              <a:buFont typeface="StarSymbol"/>
              <a:buChar char=""/>
            </a:pPr>
            <a:r>
              <a:rPr lang="ru-RU"/>
              <a:t>Третий уровень структуры</a:t>
            </a:r>
            <a:endParaRPr/>
          </a:p>
          <a:p>
            <a:pPr lvl="3">
              <a:buSzPct val="75000"/>
              <a:buFont typeface="StarSymbol"/>
              <a:buChar char=""/>
            </a:pPr>
            <a:r>
              <a:rPr lang="ru-RU"/>
              <a:t>Четвёртый уровень структуры</a:t>
            </a:r>
            <a:endParaRPr/>
          </a:p>
          <a:p>
            <a:pPr lvl="4">
              <a:buSzPct val="45000"/>
              <a:buFont typeface="StarSymbol"/>
              <a:buChar char=""/>
            </a:pPr>
            <a:r>
              <a:rPr lang="ru-RU"/>
              <a:t>Пятый уровень структуры</a:t>
            </a:r>
            <a:endParaRPr/>
          </a:p>
          <a:p>
            <a:pPr lvl="5">
              <a:buSzPct val="45000"/>
              <a:buFont typeface="StarSymbol"/>
              <a:buChar char=""/>
            </a:pPr>
            <a:r>
              <a:rPr lang="ru-RU"/>
              <a:t>Шестой уровень структуры</a:t>
            </a:r>
            <a:endParaRPr/>
          </a:p>
          <a:p>
            <a:pPr lvl="6">
              <a:buSzPct val="45000"/>
              <a:buFont typeface="StarSymbol"/>
              <a:buChar char=""/>
            </a:pPr>
            <a:r>
              <a:rPr lang="ru-RU"/>
              <a:t>Седьмой уровень структуры</a:t>
            </a: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dissolve/>
  </p:transition>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14"/>
        </a:blipFill>
        <a:effectLst/>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489600"/>
            <a:ext cx="8228880" cy="1144800"/>
          </a:xfrm>
          <a:prstGeom prst="rect">
            <a:avLst/>
          </a:prstGeom>
        </p:spPr>
        <p:txBody>
          <a:bodyPr wrap="none" lIns="0" tIns="0" rIns="0" bIns="0" anchor="ctr"/>
          <a:lstStyle/>
          <a:p>
            <a:pPr algn="ctr">
              <a:lnSpc>
                <a:spcPct val="100000"/>
              </a:lnSpc>
            </a:pPr>
            <a:r>
              <a:rPr lang="ru-RU"/>
              <a:t>Для правки текста заголовка щелкните мышью</a:t>
            </a:r>
            <a:endParaRPr/>
          </a:p>
        </p:txBody>
      </p:sp>
      <p:sp>
        <p:nvSpPr>
          <p:cNvPr id="35" name="PlaceHolder 2"/>
          <p:cNvSpPr>
            <a:spLocks noGrp="1"/>
          </p:cNvSpPr>
          <p:nvPr>
            <p:ph type="body"/>
          </p:nvPr>
        </p:nvSpPr>
        <p:spPr>
          <a:xfrm>
            <a:off x="653040" y="1735200"/>
            <a:ext cx="7869960" cy="3977640"/>
          </a:xfrm>
          <a:prstGeom prst="rect">
            <a:avLst/>
          </a:prstGeom>
        </p:spPr>
        <p:txBody>
          <a:bodyPr wrap="none" lIns="0" tIns="0" rIns="0" bIns="0"/>
          <a:lstStyle/>
          <a:p>
            <a:r>
              <a:rPr lang="ru-RU"/>
              <a:t>Для правки структуры щелкните мышью</a:t>
            </a:r>
            <a:endParaRPr/>
          </a:p>
          <a:p>
            <a:pPr lvl="1">
              <a:buSzPct val="75000"/>
              <a:buFont typeface="StarSymbol"/>
              <a:buChar char=""/>
            </a:pPr>
            <a:r>
              <a:rPr lang="ru-RU"/>
              <a:t>Второй уровень структуры</a:t>
            </a:r>
            <a:endParaRPr/>
          </a:p>
          <a:p>
            <a:pPr lvl="2">
              <a:buSzPct val="45000"/>
              <a:buFont typeface="StarSymbol"/>
              <a:buChar char=""/>
            </a:pPr>
            <a:r>
              <a:rPr lang="ru-RU"/>
              <a:t>Третий уровень структуры</a:t>
            </a:r>
            <a:endParaRPr/>
          </a:p>
          <a:p>
            <a:pPr lvl="3">
              <a:buSzPct val="75000"/>
              <a:buFont typeface="StarSymbol"/>
              <a:buChar char=""/>
            </a:pPr>
            <a:r>
              <a:rPr lang="ru-RU"/>
              <a:t>Четвёртый уровень структуры</a:t>
            </a:r>
            <a:endParaRPr/>
          </a:p>
          <a:p>
            <a:pPr lvl="4">
              <a:buSzPct val="45000"/>
              <a:buFont typeface="StarSymbol"/>
              <a:buChar char=""/>
            </a:pPr>
            <a:r>
              <a:rPr lang="ru-RU"/>
              <a:t>Пятый уровень структуры</a:t>
            </a:r>
            <a:endParaRPr/>
          </a:p>
          <a:p>
            <a:pPr lvl="5">
              <a:buSzPct val="45000"/>
              <a:buFont typeface="StarSymbol"/>
              <a:buChar char=""/>
            </a:pPr>
            <a:r>
              <a:rPr lang="ru-RU"/>
              <a:t>Шестой уровень структуры</a:t>
            </a:r>
            <a:endParaRPr/>
          </a:p>
          <a:p>
            <a:pPr lvl="6">
              <a:buSzPct val="45000"/>
              <a:buFont typeface="StarSymbol"/>
              <a:buChar char=""/>
            </a:pPr>
            <a:r>
              <a:rPr lang="ru-RU"/>
              <a:t>Седьмой уровень структуры</a:t>
            </a:r>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a:blip r:embed="rId14"/>
        </a:blipFill>
        <a:effectLst/>
      </p:bgPr>
    </p:bg>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p:spPr>
        <p:txBody>
          <a:bodyPr wrap="none" lIns="0" tIns="0" rIns="0" bIns="0" anchor="ctr"/>
          <a:lstStyle/>
          <a:p>
            <a:pPr algn="ctr"/>
            <a:r>
              <a:rPr lang="ru-RU"/>
              <a:t>Для правки текста заголовка щелкните мышью</a:t>
            </a:r>
            <a:endParaRPr/>
          </a:p>
        </p:txBody>
      </p:sp>
      <p:sp>
        <p:nvSpPr>
          <p:cNvPr id="69" name="PlaceHolder 2"/>
          <p:cNvSpPr>
            <a:spLocks noGrp="1"/>
          </p:cNvSpPr>
          <p:nvPr>
            <p:ph type="body"/>
          </p:nvPr>
        </p:nvSpPr>
        <p:spPr>
          <a:xfrm>
            <a:off x="457200" y="1604520"/>
            <a:ext cx="8046360" cy="3977280"/>
          </a:xfrm>
          <a:prstGeom prst="rect">
            <a:avLst/>
          </a:prstGeom>
        </p:spPr>
        <p:txBody>
          <a:bodyPr wrap="none" lIns="0" tIns="0" rIns="0" bIns="0"/>
          <a:lstStyle/>
          <a:p>
            <a:pPr>
              <a:buSzPct val="45000"/>
              <a:buFont typeface="StarSymbol"/>
              <a:buChar char=""/>
            </a:pPr>
            <a:r>
              <a:rPr lang="ru-RU"/>
              <a:t>Для правки структуры щелкните мышью</a:t>
            </a:r>
            <a:endParaRPr/>
          </a:p>
          <a:p>
            <a:pPr lvl="1">
              <a:buSzPct val="75000"/>
              <a:buFont typeface="StarSymbol"/>
              <a:buChar char=""/>
            </a:pPr>
            <a:r>
              <a:rPr lang="ru-RU"/>
              <a:t>Второй уровень структуры</a:t>
            </a:r>
            <a:endParaRPr/>
          </a:p>
          <a:p>
            <a:pPr lvl="2">
              <a:buSzPct val="45000"/>
              <a:buFont typeface="StarSymbol"/>
              <a:buChar char=""/>
            </a:pPr>
            <a:r>
              <a:rPr lang="ru-RU"/>
              <a:t>Третий уровень структуры</a:t>
            </a:r>
            <a:endParaRPr/>
          </a:p>
          <a:p>
            <a:pPr lvl="3">
              <a:buSzPct val="75000"/>
              <a:buFont typeface="StarSymbol"/>
              <a:buChar char=""/>
            </a:pPr>
            <a:r>
              <a:rPr lang="ru-RU"/>
              <a:t>Четвёртый уровень структуры</a:t>
            </a:r>
            <a:endParaRPr/>
          </a:p>
          <a:p>
            <a:pPr lvl="4">
              <a:buSzPct val="45000"/>
              <a:buFont typeface="StarSymbol"/>
              <a:buChar char=""/>
            </a:pPr>
            <a:r>
              <a:rPr lang="ru-RU"/>
              <a:t>Пятый уровень структуры</a:t>
            </a:r>
            <a:endParaRPr/>
          </a:p>
          <a:p>
            <a:pPr lvl="5">
              <a:buSzPct val="45000"/>
              <a:buFont typeface="StarSymbol"/>
              <a:buChar char=""/>
            </a:pPr>
            <a:r>
              <a:rPr lang="ru-RU"/>
              <a:t>Шестой уровень структуры</a:t>
            </a:r>
            <a:endParaRPr/>
          </a:p>
          <a:p>
            <a:pPr lvl="6">
              <a:buSzPct val="45000"/>
              <a:buFont typeface="StarSymbol"/>
              <a:buChar char=""/>
            </a:pPr>
            <a:r>
              <a:rPr lang="ru-RU"/>
              <a:t>Седьмой уровень структуры</a:t>
            </a:r>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26.10.2022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ransition>
    <p:wedg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56227" y="642918"/>
            <a:ext cx="6852645" cy="1200329"/>
          </a:xfrm>
          <a:prstGeom prst="rect">
            <a:avLst/>
          </a:prstGeom>
          <a:noFill/>
          <a:ln>
            <a:noFill/>
          </a:ln>
        </p:spPr>
        <p:txBody>
          <a:bodyPr wrap="none" lIns="91440" tIns="45720" rIns="91440" bIns="45720">
            <a:spAutoFit/>
          </a:bodyPr>
          <a:lstStyle/>
          <a:p>
            <a:pPr algn="ctr"/>
            <a:r>
              <a:rPr lang="ru-RU" sz="3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 Семинар. </a:t>
            </a:r>
            <a:r>
              <a:rPr lang="ru-RU" sz="36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Генетикалы</a:t>
            </a:r>
            <a:r>
              <a:rPr lang="kk-KZ"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 код.</a:t>
            </a:r>
          </a:p>
          <a:p>
            <a:pPr algn="ctr"/>
            <a:r>
              <a:rPr lang="kk-KZ" sz="3600" b="1" dirty="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Ген қызметінің реттелуі</a:t>
            </a:r>
            <a:r>
              <a:rPr lang="kk-KZ" sz="3600" b="1" dirty="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a:t>
            </a:r>
            <a:endParaRPr lang="ru-RU"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pic>
        <p:nvPicPr>
          <p:cNvPr id="3" name="Picture 5"/>
          <p:cNvPicPr>
            <a:picLocks noChangeAspect="1" noChangeArrowheads="1"/>
          </p:cNvPicPr>
          <p:nvPr/>
        </p:nvPicPr>
        <p:blipFill>
          <a:blip r:embed="rId2"/>
          <a:srcRect/>
          <a:stretch>
            <a:fillRect/>
          </a:stretch>
        </p:blipFill>
        <p:spPr bwMode="auto">
          <a:xfrm>
            <a:off x="2163185" y="2638809"/>
            <a:ext cx="5038725" cy="1846659"/>
          </a:xfrm>
          <a:prstGeom prst="rect">
            <a:avLst/>
          </a:prstGeom>
          <a:noFill/>
          <a:ln w="9525">
            <a:noFill/>
            <a:miter lim="800000"/>
            <a:headEnd/>
            <a:tailEnd/>
          </a:ln>
        </p:spPr>
      </p:pic>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565410" y="836712"/>
            <a:ext cx="3543296" cy="5467368"/>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r>
              <a:rPr lang="kk-KZ" dirty="0">
                <a:latin typeface="Times New Roman" pitchFamily="18" charset="0"/>
                <a:cs typeface="Times New Roman" pitchFamily="18" charset="0"/>
              </a:rPr>
              <a:t>Кейіннен Ниренберг триплет ААА лизиннің,ал ЦЦЦ пролиннің коды екенін анықтады.Одан кейін кодондардың құрамын Кхорана анықтады.Кхорана  триплеттерді химиялық жолмен синтездеп,олардың кодтық мәнін тексерді.Осы жұмыстардың нәтижесінде 1968 жылы генетикалық кодтың таблицасы жасалды.</a:t>
            </a:r>
            <a:endParaRPr lang="ru-RU" dirty="0">
              <a:latin typeface="Times New Roman" pitchFamily="18" charset="0"/>
              <a:cs typeface="Times New Roman" pitchFamily="18" charset="0"/>
            </a:endParaRPr>
          </a:p>
          <a:p>
            <a:pPr algn="ctr"/>
            <a:endParaRPr lang="ru-RU" dirty="0">
              <a:latin typeface="Times New Roman" pitchFamily="18" charset="0"/>
              <a:cs typeface="Times New Roman" pitchFamily="18" charset="0"/>
            </a:endParaRPr>
          </a:p>
        </p:txBody>
      </p:sp>
      <p:pic>
        <p:nvPicPr>
          <p:cNvPr id="4" name="Picture 4"/>
          <p:cNvPicPr>
            <a:picLocks noChangeAspect="1" noChangeArrowheads="1"/>
          </p:cNvPicPr>
          <p:nvPr/>
        </p:nvPicPr>
        <p:blipFill>
          <a:blip r:embed="rId2"/>
          <a:srcRect/>
          <a:stretch>
            <a:fillRect/>
          </a:stretch>
        </p:blipFill>
        <p:spPr bwMode="auto">
          <a:xfrm>
            <a:off x="35294" y="980382"/>
            <a:ext cx="5286380" cy="5341953"/>
          </a:xfrm>
          <a:prstGeom prst="rect">
            <a:avLst/>
          </a:prstGeom>
          <a:noFill/>
          <a:ln w="9525">
            <a:noFill/>
            <a:miter lim="800000"/>
            <a:headEnd/>
            <a:tailEnd/>
          </a:ln>
        </p:spPr>
      </p:pic>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4001092686"/>
              </p:ext>
            </p:extLst>
          </p:nvPr>
        </p:nvGraphicFramePr>
        <p:xfrm>
          <a:off x="467544" y="976961"/>
          <a:ext cx="8401080" cy="5857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329642" cy="714380"/>
          </a:xfrm>
          <a:prstGeom prst="roundRect">
            <a:avLst/>
          </a:prstGeom>
        </p:spPr>
        <p:style>
          <a:lnRef idx="1">
            <a:schemeClr val="accent4"/>
          </a:lnRef>
          <a:fillRef idx="3">
            <a:schemeClr val="accent4"/>
          </a:fillRef>
          <a:effectRef idx="2">
            <a:schemeClr val="accent4"/>
          </a:effectRef>
          <a:fontRef idx="minor">
            <a:schemeClr val="lt1"/>
          </a:fontRef>
        </p:style>
        <p:txBody>
          <a:bodyPr>
            <a:normAutofit fontScale="90000"/>
          </a:bodyPr>
          <a:lstStyle/>
          <a:p>
            <a:r>
              <a:rPr lang="kk-KZ" b="1" i="1" dirty="0">
                <a:latin typeface="Times New Roman" pitchFamily="18" charset="0"/>
                <a:cs typeface="Times New Roman" pitchFamily="18" charset="0"/>
              </a:rPr>
              <a:t/>
            </a:r>
            <a:br>
              <a:rPr lang="kk-KZ" b="1" i="1" dirty="0">
                <a:latin typeface="Times New Roman" pitchFamily="18" charset="0"/>
                <a:cs typeface="Times New Roman" pitchFamily="18" charset="0"/>
              </a:rPr>
            </a:br>
            <a:r>
              <a:rPr lang="kk-KZ" b="1" i="1" dirty="0">
                <a:latin typeface="Times New Roman" pitchFamily="18" charset="0"/>
                <a:cs typeface="Times New Roman" pitchFamily="18" charset="0"/>
              </a:rPr>
              <a:t/>
            </a:r>
            <a:br>
              <a:rPr lang="kk-KZ" b="1" i="1" dirty="0">
                <a:latin typeface="Times New Roman" pitchFamily="18" charset="0"/>
                <a:cs typeface="Times New Roman" pitchFamily="18" charset="0"/>
              </a:rPr>
            </a:br>
            <a:r>
              <a:rPr lang="kk-KZ" b="1" i="1" dirty="0">
                <a:latin typeface="Times New Roman" pitchFamily="18" charset="0"/>
                <a:cs typeface="Times New Roman" pitchFamily="18" charset="0"/>
              </a:rPr>
              <a:t/>
            </a:r>
            <a:br>
              <a:rPr lang="kk-KZ" b="1" i="1" dirty="0">
                <a:latin typeface="Times New Roman" pitchFamily="18" charset="0"/>
                <a:cs typeface="Times New Roman" pitchFamily="18" charset="0"/>
              </a:rPr>
            </a:br>
            <a:r>
              <a:rPr lang="kk-KZ" b="1" i="1" dirty="0">
                <a:latin typeface="Times New Roman" pitchFamily="18" charset="0"/>
                <a:cs typeface="Times New Roman" pitchFamily="18" charset="0"/>
              </a:rPr>
              <a:t/>
            </a:r>
            <a:br>
              <a:rPr lang="kk-KZ" b="1" i="1" dirty="0">
                <a:latin typeface="Times New Roman" pitchFamily="18" charset="0"/>
                <a:cs typeface="Times New Roman" pitchFamily="18" charset="0"/>
              </a:rPr>
            </a:br>
            <a:r>
              <a:rPr lang="kk-KZ" b="1" i="1" dirty="0">
                <a:latin typeface="Times New Roman" pitchFamily="18" charset="0"/>
                <a:cs typeface="Times New Roman" pitchFamily="18" charset="0"/>
              </a:rPr>
              <a:t/>
            </a:r>
            <a:br>
              <a:rPr lang="kk-KZ" b="1" i="1" dirty="0">
                <a:latin typeface="Times New Roman" pitchFamily="18" charset="0"/>
                <a:cs typeface="Times New Roman" pitchFamily="18" charset="0"/>
              </a:rPr>
            </a:br>
            <a:r>
              <a:rPr lang="kk-KZ" b="1" i="1" dirty="0">
                <a:latin typeface="Times New Roman" pitchFamily="18" charset="0"/>
                <a:cs typeface="Times New Roman" pitchFamily="18" charset="0"/>
              </a:rPr>
              <a:t/>
            </a:r>
            <a:br>
              <a:rPr lang="kk-KZ" b="1" i="1" dirty="0">
                <a:latin typeface="Times New Roman" pitchFamily="18" charset="0"/>
                <a:cs typeface="Times New Roman" pitchFamily="18" charset="0"/>
              </a:rPr>
            </a:br>
            <a:r>
              <a:rPr lang="kk-KZ" b="1" i="1" dirty="0">
                <a:latin typeface="Times New Roman" pitchFamily="18" charset="0"/>
                <a:cs typeface="Times New Roman" pitchFamily="18" charset="0"/>
              </a:rPr>
              <a:t>Генетикалық кодтың қасиеті:</a:t>
            </a:r>
            <a:endParaRPr lang="ru-RU"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1917787740"/>
              </p:ext>
            </p:extLst>
          </p:nvPr>
        </p:nvGraphicFramePr>
        <p:xfrm>
          <a:off x="285720" y="1214422"/>
          <a:ext cx="8643998" cy="5429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07257" y="1124744"/>
            <a:ext cx="6929486" cy="5500726"/>
          </a:xfrm>
          <a:prstGeom prst="verticalScroll">
            <a:avLst/>
          </a:prstGeo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algn="ctr"/>
            <a:r>
              <a:rPr lang="kk-KZ" dirty="0">
                <a:latin typeface="Times New Roman" pitchFamily="18" charset="0"/>
                <a:cs typeface="Times New Roman" pitchFamily="18" charset="0"/>
              </a:rPr>
              <a:t>61 кодон арқылы аминқышқылында анықтайды. Оларды мағыналық кодондар деп, ал үш кодон УАА, УАГ, УГА ешқандай аминқышқылдарды анықтамайды. Оларды мағынасыз кодондар деп аталады. Олар транскрипцияның немесе транскрипцияның аяқталуын анықтайды. Олар стопкодондар. Сол сияқты ақуыз ситезінің басталуын инициациялайтын кодон инициаторлар белгілі: </a:t>
            </a:r>
            <a:r>
              <a:rPr lang="kk-KZ" i="1" dirty="0">
                <a:latin typeface="Times New Roman" pitchFamily="18" charset="0"/>
                <a:cs typeface="Times New Roman" pitchFamily="18" charset="0"/>
              </a:rPr>
              <a:t>АУГ, ГУГ, УУГ.</a:t>
            </a:r>
            <a:endParaRPr lang="ru-RU" i="1" dirty="0">
              <a:latin typeface="Times New Roman" pitchFamily="18" charset="0"/>
              <a:cs typeface="Times New Roman" pitchFamily="18" charset="0"/>
            </a:endParaRPr>
          </a:p>
        </p:txBody>
      </p:sp>
    </p:spTree>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9217" name="Picture 1" descr="C:\Users\User\Downloads\молекулярная\bioinformatika_25.gif"/>
          <p:cNvPicPr>
            <a:picLocks noChangeAspect="1" noChangeArrowheads="1"/>
          </p:cNvPicPr>
          <p:nvPr/>
        </p:nvPicPr>
        <p:blipFill>
          <a:blip r:embed="rId2"/>
          <a:srcRect/>
          <a:stretch>
            <a:fillRect/>
          </a:stretch>
        </p:blipFill>
        <p:spPr bwMode="auto">
          <a:xfrm>
            <a:off x="321439" y="908720"/>
            <a:ext cx="8501122" cy="572530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FB0A4E7-E6F9-459D-8D96-0C29DEE530B6}"/>
              </a:ext>
            </a:extLst>
          </p:cNvPr>
          <p:cNvSpPr>
            <a:spLocks noGrp="1"/>
          </p:cNvSpPr>
          <p:nvPr>
            <p:ph type="title"/>
          </p:nvPr>
        </p:nvSpPr>
        <p:spPr>
          <a:xfrm>
            <a:off x="2118556" y="764704"/>
            <a:ext cx="4906888" cy="794352"/>
          </a:xfrm>
        </p:spPr>
        <p:txBody>
          <a:bodyPr>
            <a:normAutofit fontScale="90000"/>
          </a:bodyPr>
          <a:lstStyle/>
          <a:p>
            <a:pPr algn="ctr"/>
            <a:r>
              <a:rPr lang="ru-RU" b="0" i="0" dirty="0" err="1">
                <a:solidFill>
                  <a:srgbClr val="333333"/>
                </a:solidFill>
                <a:effectLst/>
                <a:latin typeface="Helvetica Neue"/>
              </a:rPr>
              <a:t>Қорытынды</a:t>
            </a:r>
            <a:endParaRPr lang="ru-RU" dirty="0"/>
          </a:p>
        </p:txBody>
      </p:sp>
      <p:sp>
        <p:nvSpPr>
          <p:cNvPr id="3" name="Объект 2">
            <a:extLst>
              <a:ext uri="{FF2B5EF4-FFF2-40B4-BE49-F238E27FC236}">
                <a16:creationId xmlns:a16="http://schemas.microsoft.com/office/drawing/2014/main" xmlns="" id="{D89BF604-C655-4BA7-BD1F-218CFDC1B963}"/>
              </a:ext>
            </a:extLst>
          </p:cNvPr>
          <p:cNvSpPr>
            <a:spLocks noGrp="1"/>
          </p:cNvSpPr>
          <p:nvPr>
            <p:ph idx="1"/>
          </p:nvPr>
        </p:nvSpPr>
        <p:spPr>
          <a:xfrm>
            <a:off x="611560" y="2132856"/>
            <a:ext cx="8229600" cy="4389120"/>
          </a:xfrm>
        </p:spPr>
        <p:txBody>
          <a:bodyPr>
            <a:normAutofit fontScale="85000" lnSpcReduction="20000"/>
          </a:bodyPr>
          <a:lstStyle/>
          <a:p>
            <a:pPr>
              <a:buFont typeface="Wingdings" panose="05000000000000000000" pitchFamily="2" charset="2"/>
              <a:buChar char="v"/>
            </a:pPr>
            <a:r>
              <a:rPr lang="ru-RU" dirty="0"/>
              <a:t/>
            </a:r>
            <a:br>
              <a:rPr lang="ru-RU" dirty="0"/>
            </a:br>
            <a:r>
              <a:rPr lang="ru-RU" b="0" i="0" dirty="0" err="1">
                <a:solidFill>
                  <a:srgbClr val="333333"/>
                </a:solidFill>
                <a:effectLst/>
                <a:latin typeface="Times New Roman" panose="02020603050405020304" pitchFamily="18" charset="0"/>
                <a:cs typeface="Times New Roman" panose="02020603050405020304" pitchFamily="18" charset="0"/>
              </a:rPr>
              <a:t>Хромосомалар</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нуклеотидтерден</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тұратын</a:t>
            </a:r>
            <a:r>
              <a:rPr lang="ru-RU" b="0" i="0" dirty="0">
                <a:solidFill>
                  <a:srgbClr val="333333"/>
                </a:solidFill>
                <a:effectLst/>
                <a:latin typeface="Times New Roman" panose="02020603050405020304" pitchFamily="18" charset="0"/>
                <a:cs typeface="Times New Roman" panose="02020603050405020304" pitchFamily="18" charset="0"/>
              </a:rPr>
              <a:t> ДНҚ </a:t>
            </a:r>
            <a:r>
              <a:rPr lang="ru-RU" b="0" i="0" dirty="0" err="1">
                <a:solidFill>
                  <a:srgbClr val="333333"/>
                </a:solidFill>
                <a:effectLst/>
                <a:latin typeface="Times New Roman" panose="02020603050405020304" pitchFamily="18" charset="0"/>
                <a:cs typeface="Times New Roman" panose="02020603050405020304" pitchFamily="18" charset="0"/>
              </a:rPr>
              <a:t>болып</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b="0" i="0" dirty="0" err="1">
                <a:solidFill>
                  <a:srgbClr val="333333"/>
                </a:solidFill>
                <a:effectLst/>
                <a:latin typeface="Times New Roman" panose="02020603050405020304" pitchFamily="18" charset="0"/>
                <a:cs typeface="Times New Roman" panose="02020603050405020304" pitchFamily="18" charset="0"/>
              </a:rPr>
              <a:t>саналады</a:t>
            </a:r>
            <a:r>
              <a:rPr lang="ru-RU" b="0" i="0" dirty="0">
                <a:solidFill>
                  <a:srgbClr val="333333"/>
                </a:solidFill>
                <a:effectLst/>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b="1" i="0" dirty="0" err="1">
                <a:solidFill>
                  <a:srgbClr val="333333"/>
                </a:solidFill>
                <a:effectLst/>
                <a:latin typeface="Times New Roman" panose="02020603050405020304" pitchFamily="18" charset="0"/>
                <a:cs typeface="Times New Roman" panose="02020603050405020304" pitchFamily="18" charset="0"/>
              </a:rPr>
              <a:t>Генетикалыц</a:t>
            </a:r>
            <a:r>
              <a:rPr lang="ru-RU" b="1" i="0" dirty="0">
                <a:solidFill>
                  <a:srgbClr val="333333"/>
                </a:solidFill>
                <a:effectLst/>
                <a:latin typeface="Times New Roman" panose="02020603050405020304" pitchFamily="18" charset="0"/>
                <a:cs typeface="Times New Roman" panose="02020603050405020304" pitchFamily="18" charset="0"/>
              </a:rPr>
              <a:t> код </a:t>
            </a:r>
            <a:r>
              <a:rPr lang="ru-RU" b="0" i="0" dirty="0" err="1">
                <a:solidFill>
                  <a:srgbClr val="333333"/>
                </a:solidFill>
                <a:effectLst/>
                <a:latin typeface="Times New Roman" panose="02020603050405020304" pitchFamily="18" charset="0"/>
                <a:cs typeface="Times New Roman" panose="02020603050405020304" pitchFamily="18" charset="0"/>
              </a:rPr>
              <a:t>дегеніміз</a:t>
            </a:r>
            <a:r>
              <a:rPr lang="ru-RU" b="0" i="0" dirty="0">
                <a:solidFill>
                  <a:srgbClr val="333333"/>
                </a:solidFill>
                <a:effectLst/>
                <a:latin typeface="Times New Roman" panose="02020603050405020304" pitchFamily="18" charset="0"/>
                <a:cs typeface="Times New Roman" panose="02020603050405020304" pitchFamily="18" charset="0"/>
              </a:rPr>
              <a:t> — </a:t>
            </a:r>
            <a:r>
              <a:rPr lang="ru-RU" b="0" i="0" dirty="0" err="1">
                <a:solidFill>
                  <a:srgbClr val="333333"/>
                </a:solidFill>
                <a:effectLst/>
                <a:latin typeface="Times New Roman" panose="02020603050405020304" pitchFamily="18" charset="0"/>
                <a:cs typeface="Times New Roman" panose="02020603050405020304" pitchFamily="18" charset="0"/>
              </a:rPr>
              <a:t>бұл</a:t>
            </a:r>
            <a:r>
              <a:rPr lang="ru-RU" b="0" i="0" dirty="0">
                <a:solidFill>
                  <a:srgbClr val="333333"/>
                </a:solidFill>
                <a:effectLst/>
                <a:latin typeface="Times New Roman" panose="02020603050405020304" pitchFamily="18" charset="0"/>
                <a:cs typeface="Times New Roman" panose="02020603050405020304" pitchFamily="18" charset="0"/>
              </a:rPr>
              <a:t> ДНҚ</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b="0" i="0" dirty="0" err="1">
                <a:solidFill>
                  <a:srgbClr val="333333"/>
                </a:solidFill>
                <a:effectLst/>
                <a:latin typeface="Times New Roman" panose="02020603050405020304" pitchFamily="18" charset="0"/>
                <a:cs typeface="Times New Roman" panose="02020603050405020304" pitchFamily="18" charset="0"/>
              </a:rPr>
              <a:t>нуклеотидтерінің</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көме-гімен</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нәруыздар</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b="0" i="0" dirty="0" err="1">
                <a:solidFill>
                  <a:srgbClr val="333333"/>
                </a:solidFill>
                <a:effectLst/>
                <a:latin typeface="Times New Roman" panose="02020603050405020304" pitchFamily="18" charset="0"/>
                <a:cs typeface="Times New Roman" panose="02020603050405020304" pitchFamily="18" charset="0"/>
              </a:rPr>
              <a:t>аминқышқылдарының</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ретін</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жазу</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Нуклеотидтердің</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b="0" i="0" dirty="0" err="1">
                <a:solidFill>
                  <a:srgbClr val="333333"/>
                </a:solidFill>
                <a:effectLst/>
                <a:latin typeface="Times New Roman" panose="02020603050405020304" pitchFamily="18" charset="0"/>
                <a:cs typeface="Times New Roman" panose="02020603050405020304" pitchFamily="18" charset="0"/>
              </a:rPr>
              <a:t>төрт</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типінің</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жәрдемімен</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аминқышқылдардың</a:t>
            </a:r>
            <a:r>
              <a:rPr lang="ru-RU" b="0" i="0" dirty="0">
                <a:solidFill>
                  <a:srgbClr val="333333"/>
                </a:solidFill>
                <a:effectLst/>
                <a:latin typeface="Times New Roman" panose="02020603050405020304" pitchFamily="18" charset="0"/>
                <a:cs typeface="Times New Roman" panose="02020603050405020304" pitchFamily="18" charset="0"/>
              </a:rPr>
              <a:t> 20</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b="0" i="0" dirty="0" err="1">
                <a:solidFill>
                  <a:srgbClr val="333333"/>
                </a:solidFill>
                <a:effectLst/>
                <a:latin typeface="Times New Roman" panose="02020603050405020304" pitchFamily="18" charset="0"/>
                <a:cs typeface="Times New Roman" panose="02020603050405020304" pitchFamily="18" charset="0"/>
              </a:rPr>
              <a:t>типтерінің</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реті</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кодпен</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жазылған</a:t>
            </a:r>
            <a:r>
              <a:rPr lang="ru-RU" b="0" i="0" dirty="0">
                <a:solidFill>
                  <a:srgbClr val="333333"/>
                </a:solidFill>
                <a:effectLst/>
                <a:latin typeface="Times New Roman" panose="02020603050405020304" pitchFamily="18" charset="0"/>
                <a:cs typeface="Times New Roman" panose="02020603050405020304" pitchFamily="18" charset="0"/>
              </a:rPr>
              <a:t>. </a:t>
            </a:r>
          </a:p>
          <a:p>
            <a:pPr>
              <a:buFont typeface="Wingdings" panose="05000000000000000000" pitchFamily="2" charset="2"/>
              <a:buChar char="v"/>
            </a:pPr>
            <a:r>
              <a:rPr lang="ru-RU" b="0" i="0" dirty="0" err="1">
                <a:solidFill>
                  <a:srgbClr val="333333"/>
                </a:solidFill>
                <a:effectLst/>
                <a:latin typeface="Times New Roman" panose="02020603050405020304" pitchFamily="18" charset="0"/>
                <a:cs typeface="Times New Roman" panose="02020603050405020304" pitchFamily="18" charset="0"/>
              </a:rPr>
              <a:t>Сондықтан</a:t>
            </a:r>
            <a:r>
              <a:rPr lang="ru-RU" b="0" i="0" dirty="0">
                <a:solidFill>
                  <a:srgbClr val="333333"/>
                </a:solidFill>
                <a:effectLst/>
                <a:latin typeface="Times New Roman" panose="02020603050405020304" pitchFamily="18" charset="0"/>
                <a:cs typeface="Times New Roman" panose="02020603050405020304" pitchFamily="18" charset="0"/>
              </a:rPr>
              <a:t> 3</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b="0" i="0" dirty="0">
                <a:solidFill>
                  <a:srgbClr val="333333"/>
                </a:solidFill>
                <a:effectLst/>
                <a:latin typeface="Times New Roman" panose="02020603050405020304" pitchFamily="18" charset="0"/>
                <a:cs typeface="Times New Roman" panose="02020603050405020304" pitchFamily="18" charset="0"/>
              </a:rPr>
              <a:t>нуклеотид 1 </a:t>
            </a:r>
            <a:r>
              <a:rPr lang="ru-RU" b="0" i="0" dirty="0" err="1">
                <a:solidFill>
                  <a:srgbClr val="333333"/>
                </a:solidFill>
                <a:effectLst/>
                <a:latin typeface="Times New Roman" panose="02020603050405020304" pitchFamily="18" charset="0"/>
                <a:cs typeface="Times New Roman" panose="02020603050405020304" pitchFamily="18" charset="0"/>
              </a:rPr>
              <a:t>аминқышқылды</a:t>
            </a:r>
            <a:r>
              <a:rPr lang="ru-RU" b="0" i="0" dirty="0">
                <a:solidFill>
                  <a:srgbClr val="333333"/>
                </a:solidFill>
                <a:effectLst/>
                <a:latin typeface="Times New Roman" panose="02020603050405020304" pitchFamily="18" charset="0"/>
                <a:cs typeface="Times New Roman" panose="02020603050405020304" pitchFamily="18" charset="0"/>
              </a:rPr>
              <a:t> код-пен </a:t>
            </a:r>
            <a:r>
              <a:rPr lang="ru-RU" b="0" i="0" dirty="0" err="1">
                <a:solidFill>
                  <a:srgbClr val="333333"/>
                </a:solidFill>
                <a:effectLst/>
                <a:latin typeface="Times New Roman" panose="02020603050405020304" pitchFamily="18" charset="0"/>
                <a:cs typeface="Times New Roman" panose="02020603050405020304" pitchFamily="18" charset="0"/>
              </a:rPr>
              <a:t>жазады</a:t>
            </a:r>
            <a:r>
              <a:rPr lang="ru-RU" b="0" i="0" dirty="0">
                <a:solidFill>
                  <a:srgbClr val="333333"/>
                </a:solidFill>
                <a:effectLst/>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b="0" i="0" dirty="0" err="1">
                <a:solidFill>
                  <a:srgbClr val="333333"/>
                </a:solidFill>
                <a:effectLst/>
                <a:latin typeface="Times New Roman" panose="02020603050405020304" pitchFamily="18" charset="0"/>
                <a:cs typeface="Times New Roman" panose="02020603050405020304" pitchFamily="18" charset="0"/>
              </a:rPr>
              <a:t>Неруыздармен</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кодтап</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жазылған</a:t>
            </a:r>
            <a:r>
              <a:rPr lang="ru-RU" b="0" i="0" dirty="0">
                <a:solidFill>
                  <a:srgbClr val="333333"/>
                </a:solidFill>
                <a:effectLst/>
                <a:latin typeface="Times New Roman" panose="02020603050405020304" pitchFamily="18" charset="0"/>
                <a:cs typeface="Times New Roman" panose="02020603050405020304" pitchFamily="18" charset="0"/>
              </a:rPr>
              <a:t> ДНҚ </a:t>
            </a:r>
            <a:r>
              <a:rPr lang="ru-RU" b="0" i="0" dirty="0" err="1">
                <a:solidFill>
                  <a:srgbClr val="333333"/>
                </a:solidFill>
                <a:effectLst/>
                <a:latin typeface="Times New Roman" panose="02020603050405020304" pitchFamily="18" charset="0"/>
                <a:cs typeface="Times New Roman" panose="02020603050405020304" pitchFamily="18" charset="0"/>
              </a:rPr>
              <a:t>үлескілері</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b="0" i="0" dirty="0" err="1">
                <a:solidFill>
                  <a:srgbClr val="333333"/>
                </a:solidFill>
                <a:effectLst/>
                <a:latin typeface="Times New Roman" panose="02020603050405020304" pitchFamily="18" charset="0"/>
                <a:cs typeface="Times New Roman" panose="02020603050405020304" pitchFamily="18" charset="0"/>
              </a:rPr>
              <a:t>кідіртпе-кодондармен</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бөлінеді</a:t>
            </a:r>
            <a:r>
              <a:rPr lang="ru-RU" b="0" i="0" dirty="0">
                <a:solidFill>
                  <a:srgbClr val="333333"/>
                </a:solidFill>
                <a:effectLst/>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b="0" i="0" dirty="0">
                <a:solidFill>
                  <a:srgbClr val="333333"/>
                </a:solidFill>
                <a:effectLst/>
                <a:latin typeface="Times New Roman" panose="02020603050405020304" pitchFamily="18" charset="0"/>
                <a:cs typeface="Times New Roman" panose="02020603050405020304" pitchFamily="18" charset="0"/>
              </a:rPr>
              <a:t>Ген — </a:t>
            </a:r>
            <a:r>
              <a:rPr lang="ru-RU" b="0" i="0" dirty="0" err="1">
                <a:solidFill>
                  <a:srgbClr val="333333"/>
                </a:solidFill>
                <a:effectLst/>
                <a:latin typeface="Times New Roman" panose="02020603050405020304" pitchFamily="18" charset="0"/>
                <a:cs typeface="Times New Roman" panose="02020603050405020304" pitchFamily="18" charset="0"/>
              </a:rPr>
              <a:t>бұл</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кідіртпе-кодондар</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аралығындағы</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бір</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үлескі</a:t>
            </a:r>
            <a:r>
              <a:rPr lang="ru-RU" b="0" i="0" dirty="0">
                <a:solidFill>
                  <a:srgbClr val="333333"/>
                </a:solidFill>
                <a:effectLst/>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b="0" i="0" dirty="0" err="1">
                <a:solidFill>
                  <a:srgbClr val="333333"/>
                </a:solidFill>
                <a:effectLst/>
                <a:latin typeface="Times New Roman" panose="02020603050405020304" pitchFamily="18" charset="0"/>
                <a:cs typeface="Times New Roman" panose="02020603050405020304" pitchFamily="18" charset="0"/>
              </a:rPr>
              <a:t>Гендердің</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әрқайсысында</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бір</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нәруыздың</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b="0" i="0" dirty="0" err="1">
                <a:solidFill>
                  <a:srgbClr val="333333"/>
                </a:solidFill>
                <a:effectLst/>
                <a:latin typeface="Times New Roman" panose="02020603050405020304" pitchFamily="18" charset="0"/>
                <a:cs typeface="Times New Roman" panose="02020603050405020304" pitchFamily="18" charset="0"/>
              </a:rPr>
              <a:t>аминқышқылдар</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қатары</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жазылады</a:t>
            </a:r>
            <a:r>
              <a:rPr lang="ru-RU" b="0" i="0" dirty="0">
                <a:solidFill>
                  <a:srgbClr val="333333"/>
                </a:solidFill>
                <a:effectLst/>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8360197"/>
      </p:ext>
    </p:extLst>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F75516A-A04B-471B-A46F-26B85E3C7471}"/>
              </a:ext>
            </a:extLst>
          </p:cNvPr>
          <p:cNvSpPr>
            <a:spLocks noGrp="1"/>
          </p:cNvSpPr>
          <p:nvPr>
            <p:ph type="title"/>
          </p:nvPr>
        </p:nvSpPr>
        <p:spPr>
          <a:xfrm>
            <a:off x="1259632" y="836712"/>
            <a:ext cx="7139136" cy="794352"/>
          </a:xfrm>
        </p:spPr>
        <p:style>
          <a:lnRef idx="2">
            <a:schemeClr val="accent4"/>
          </a:lnRef>
          <a:fillRef idx="1">
            <a:schemeClr val="lt1"/>
          </a:fillRef>
          <a:effectRef idx="0">
            <a:schemeClr val="accent4"/>
          </a:effectRef>
          <a:fontRef idx="minor">
            <a:schemeClr val="dk1"/>
          </a:fontRef>
        </p:style>
        <p:txBody>
          <a:bodyPr>
            <a:normAutofit/>
          </a:bodyPr>
          <a:lstStyle/>
          <a:p>
            <a:r>
              <a:rPr lang="ru-RU" sz="4400" b="0" i="0" dirty="0" err="1">
                <a:solidFill>
                  <a:srgbClr val="333333"/>
                </a:solidFill>
                <a:effectLst/>
                <a:latin typeface="Times New Roman" panose="02020603050405020304" pitchFamily="18" charset="0"/>
                <a:cs typeface="Times New Roman" panose="02020603050405020304" pitchFamily="18" charset="0"/>
              </a:rPr>
              <a:t>Пайдаланылған</a:t>
            </a:r>
            <a:r>
              <a:rPr lang="ru-RU" sz="4400" b="0" i="0" dirty="0">
                <a:solidFill>
                  <a:srgbClr val="333333"/>
                </a:solidFill>
                <a:effectLst/>
                <a:latin typeface="Times New Roman" panose="02020603050405020304" pitchFamily="18" charset="0"/>
                <a:cs typeface="Times New Roman" panose="02020603050405020304" pitchFamily="18" charset="0"/>
              </a:rPr>
              <a:t> </a:t>
            </a:r>
            <a:r>
              <a:rPr lang="ru-RU" sz="4400" b="0" i="0" dirty="0" err="1">
                <a:solidFill>
                  <a:srgbClr val="333333"/>
                </a:solidFill>
                <a:effectLst/>
                <a:latin typeface="Times New Roman" panose="02020603050405020304" pitchFamily="18" charset="0"/>
                <a:cs typeface="Times New Roman" panose="02020603050405020304" pitchFamily="18" charset="0"/>
              </a:rPr>
              <a:t>әдебиеттер</a:t>
            </a:r>
            <a:r>
              <a:rPr lang="ru-RU" sz="4400" b="0" i="0" dirty="0">
                <a:solidFill>
                  <a:srgbClr val="333333"/>
                </a:solidFill>
                <a:effectLst/>
                <a:latin typeface="Times New Roman" panose="02020603050405020304" pitchFamily="18" charset="0"/>
                <a:cs typeface="Times New Roman" panose="02020603050405020304" pitchFamily="18" charset="0"/>
              </a:rPr>
              <a:t>:</a:t>
            </a:r>
            <a:endParaRPr lang="ru-RU" sz="44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F6939DED-6A73-46BF-AB56-BB919D86B3A6}"/>
              </a:ext>
            </a:extLst>
          </p:cNvPr>
          <p:cNvSpPr>
            <a:spLocks noGrp="1"/>
          </p:cNvSpPr>
          <p:nvPr>
            <p:ph idx="1"/>
          </p:nvPr>
        </p:nvSpPr>
        <p:spPr/>
        <p:txBody>
          <a:bodyPr>
            <a:normAutofit fontScale="92500" lnSpcReduction="10000"/>
          </a:bodyPr>
          <a:lstStyle/>
          <a:p>
            <a:pPr marL="514350" indent="-514350">
              <a:buFont typeface="+mj-lt"/>
              <a:buAutoNum type="arabicParenR"/>
            </a:pPr>
            <a:r>
              <a:rPr lang="ru-RU" dirty="0"/>
              <a:t/>
            </a:r>
            <a:br>
              <a:rPr lang="ru-RU" dirty="0"/>
            </a:br>
            <a:r>
              <a:rPr lang="ru-RU" b="0" i="0" dirty="0">
                <a:solidFill>
                  <a:srgbClr val="333333"/>
                </a:solidFill>
                <a:effectLst/>
                <a:latin typeface="Times New Roman" panose="02020603050405020304" pitchFamily="18" charset="0"/>
                <a:cs typeface="Times New Roman" panose="02020603050405020304" pitchFamily="18" charset="0"/>
              </a:rPr>
              <a:t>“</a:t>
            </a:r>
            <a:r>
              <a:rPr lang="ru-RU" b="0" i="0" dirty="0" err="1">
                <a:solidFill>
                  <a:srgbClr val="333333"/>
                </a:solidFill>
                <a:effectLst/>
                <a:latin typeface="Times New Roman" panose="02020603050405020304" pitchFamily="18" charset="0"/>
                <a:cs typeface="Times New Roman" panose="02020603050405020304" pitchFamily="18" charset="0"/>
              </a:rPr>
              <a:t>Қазақ</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Энциклопедиясы</a:t>
            </a:r>
            <a:r>
              <a:rPr lang="ru-RU" b="0" i="0" dirty="0">
                <a:solidFill>
                  <a:srgbClr val="333333"/>
                </a:solidFill>
                <a:effectLst/>
                <a:latin typeface="Times New Roman" panose="02020603050405020304" pitchFamily="18" charset="0"/>
                <a:cs typeface="Times New Roman" panose="02020603050405020304" pitchFamily="18" charset="0"/>
              </a:rPr>
              <a:t>”, 2-том</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b="0" i="0" dirty="0" err="1">
                <a:solidFill>
                  <a:srgbClr val="333333"/>
                </a:solidFill>
                <a:effectLst/>
                <a:latin typeface="Times New Roman" panose="02020603050405020304" pitchFamily="18" charset="0"/>
                <a:cs typeface="Times New Roman" panose="02020603050405020304" pitchFamily="18" charset="0"/>
              </a:rPr>
              <a:t>Жоғарыға</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көтеріліңіз</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Орысша-қазақша</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түсіндірме</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b="0" i="0" dirty="0" err="1">
                <a:solidFill>
                  <a:srgbClr val="333333"/>
                </a:solidFill>
                <a:effectLst/>
                <a:latin typeface="Times New Roman" panose="02020603050405020304" pitchFamily="18" charset="0"/>
                <a:cs typeface="Times New Roman" panose="02020603050405020304" pitchFamily="18" charset="0"/>
              </a:rPr>
              <a:t>сөздік</a:t>
            </a:r>
            <a:r>
              <a:rPr lang="ru-RU" b="0" i="0" dirty="0">
                <a:solidFill>
                  <a:srgbClr val="333333"/>
                </a:solidFill>
                <a:effectLst/>
                <a:latin typeface="Times New Roman" panose="02020603050405020304" pitchFamily="18" charset="0"/>
                <a:cs typeface="Times New Roman" panose="02020603050405020304" pitchFamily="18" charset="0"/>
              </a:rPr>
              <a:t>: Биология / </a:t>
            </a:r>
            <a:r>
              <a:rPr lang="ru-RU" b="0" i="0" dirty="0" err="1">
                <a:solidFill>
                  <a:srgbClr val="333333"/>
                </a:solidFill>
                <a:effectLst/>
                <a:latin typeface="Times New Roman" panose="02020603050405020304" pitchFamily="18" charset="0"/>
                <a:cs typeface="Times New Roman" panose="02020603050405020304" pitchFamily="18" charset="0"/>
              </a:rPr>
              <a:t>Жалпы</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редакциясын</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басқарған</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b="0" i="0" dirty="0" err="1">
                <a:solidFill>
                  <a:srgbClr val="333333"/>
                </a:solidFill>
                <a:effectLst/>
                <a:latin typeface="Times New Roman" panose="02020603050405020304" pitchFamily="18" charset="0"/>
                <a:cs typeface="Times New Roman" panose="02020603050405020304" pitchFamily="18" charset="0"/>
              </a:rPr>
              <a:t>э.ғ.д</a:t>
            </a:r>
            <a:r>
              <a:rPr lang="ru-RU" b="0" i="0" dirty="0">
                <a:solidFill>
                  <a:srgbClr val="333333"/>
                </a:solidFill>
                <a:effectLst/>
                <a:latin typeface="Times New Roman" panose="02020603050405020304" pitchFamily="18" charset="0"/>
                <a:cs typeface="Times New Roman" panose="02020603050405020304" pitchFamily="18" charset="0"/>
              </a:rPr>
              <a:t>., профессор Е. </a:t>
            </a:r>
            <a:r>
              <a:rPr lang="ru-RU" b="0" i="0" dirty="0" err="1">
                <a:solidFill>
                  <a:srgbClr val="333333"/>
                </a:solidFill>
                <a:effectLst/>
                <a:latin typeface="Times New Roman" panose="02020603050405020304" pitchFamily="18" charset="0"/>
                <a:cs typeface="Times New Roman" panose="02020603050405020304" pitchFamily="18" charset="0"/>
              </a:rPr>
              <a:t>Арын</a:t>
            </a:r>
            <a:r>
              <a:rPr lang="ru-RU" b="0" i="0" dirty="0">
                <a:solidFill>
                  <a:srgbClr val="333333"/>
                </a:solidFill>
                <a:effectLst/>
                <a:latin typeface="Times New Roman" panose="02020603050405020304" pitchFamily="18" charset="0"/>
                <a:cs typeface="Times New Roman" panose="02020603050405020304" pitchFamily="18" charset="0"/>
              </a:rPr>
              <a:t> - Павлодар: «ЭКО» ҒӨФ.</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b="0" i="0" dirty="0">
                <a:solidFill>
                  <a:srgbClr val="333333"/>
                </a:solidFill>
                <a:effectLst/>
                <a:latin typeface="Times New Roman" panose="02020603050405020304" pitchFamily="18" charset="0"/>
                <a:cs typeface="Times New Roman" panose="02020603050405020304" pitchFamily="18" charset="0"/>
              </a:rPr>
              <a:t>2007. - 1028 б. </a:t>
            </a:r>
            <a:r>
              <a:rPr lang="en-US" b="0" i="0" dirty="0">
                <a:solidFill>
                  <a:srgbClr val="333333"/>
                </a:solidFill>
                <a:effectLst/>
                <a:latin typeface="Times New Roman" panose="02020603050405020304" pitchFamily="18" charset="0"/>
                <a:cs typeface="Times New Roman" panose="02020603050405020304" pitchFamily="18" charset="0"/>
              </a:rPr>
              <a:t>ISBN 9965-08-286-3</a:t>
            </a:r>
            <a:endParaRPr lang="kk-KZ" b="0" i="0" dirty="0">
              <a:solidFill>
                <a:srgbClr val="333333"/>
              </a:solidFill>
              <a:effectLst/>
              <a:latin typeface="Times New Roman" panose="02020603050405020304" pitchFamily="18" charset="0"/>
              <a:cs typeface="Times New Roman" panose="02020603050405020304" pitchFamily="18" charset="0"/>
            </a:endParaRPr>
          </a:p>
          <a:p>
            <a:pPr marL="514350" indent="-514350">
              <a:buFont typeface="+mj-lt"/>
              <a:buAutoNum type="arabicParenR"/>
            </a:pP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ru-RU" b="0" i="0" dirty="0" err="1">
                <a:solidFill>
                  <a:srgbClr val="333333"/>
                </a:solidFill>
                <a:effectLst/>
                <a:latin typeface="Times New Roman" panose="02020603050405020304" pitchFamily="18" charset="0"/>
                <a:cs typeface="Times New Roman" panose="02020603050405020304" pitchFamily="18" charset="0"/>
              </a:rPr>
              <a:t>Жоғарыға</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көтеріліңіз</a:t>
            </a:r>
            <a:r>
              <a:rPr lang="ru-RU" b="0" i="0" dirty="0">
                <a:solidFill>
                  <a:srgbClr val="333333"/>
                </a:solidFill>
                <a:effectLst/>
                <a:latin typeface="Times New Roman" panose="02020603050405020304" pitchFamily="18" charset="0"/>
                <a:cs typeface="Times New Roman" panose="02020603050405020304" pitchFamily="18" charset="0"/>
              </a:rPr>
              <a:t>↑ Кодон </a:t>
            </a:r>
            <a:r>
              <a:rPr lang="en-US" b="0" i="0" dirty="0">
                <a:solidFill>
                  <a:srgbClr val="333333"/>
                </a:solidFill>
                <a:effectLst/>
                <a:latin typeface="Times New Roman" panose="02020603050405020304" pitchFamily="18" charset="0"/>
                <a:cs typeface="Times New Roman" panose="02020603050405020304" pitchFamily="18" charset="0"/>
              </a:rPr>
              <a:t>AUG </a:t>
            </a:r>
            <a:r>
              <a:rPr lang="ru-RU" b="0" i="0" dirty="0" err="1">
                <a:solidFill>
                  <a:srgbClr val="333333"/>
                </a:solidFill>
                <a:effectLst/>
                <a:latin typeface="Times New Roman" panose="02020603050405020304" pitchFamily="18" charset="0"/>
                <a:cs typeface="Times New Roman" panose="02020603050405020304" pitchFamily="18" charset="0"/>
              </a:rPr>
              <a:t>метиониналарды</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b="0" i="0" dirty="0" err="1">
                <a:solidFill>
                  <a:srgbClr val="333333"/>
                </a:solidFill>
                <a:effectLst/>
                <a:latin typeface="Times New Roman" panose="02020603050405020304" pitchFamily="18" charset="0"/>
                <a:cs typeface="Times New Roman" panose="02020603050405020304" pitchFamily="18" charset="0"/>
              </a:rPr>
              <a:t>кодпен</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жазады</a:t>
            </a:r>
            <a:r>
              <a:rPr lang="ru-RU" b="0" i="0" dirty="0">
                <a:solidFill>
                  <a:srgbClr val="333333"/>
                </a:solidFill>
                <a:effectLst/>
                <a:latin typeface="Times New Roman" panose="02020603050405020304" pitchFamily="18" charset="0"/>
                <a:cs typeface="Times New Roman" panose="02020603050405020304" pitchFamily="18" charset="0"/>
              </a:rPr>
              <a:t>, б</a:t>
            </a:r>
            <a:r>
              <a:rPr lang="en-US" b="0" i="0" dirty="0" err="1">
                <a:solidFill>
                  <a:srgbClr val="333333"/>
                </a:solidFill>
                <a:effectLst/>
                <a:latin typeface="Times New Roman" panose="02020603050405020304" pitchFamily="18" charset="0"/>
                <a:cs typeface="Times New Roman" panose="02020603050405020304" pitchFamily="18" charset="0"/>
              </a:rPr>
              <a:t>i</a:t>
            </a:r>
            <a:r>
              <a:rPr lang="ru-RU" b="0" i="0" dirty="0" err="1">
                <a:solidFill>
                  <a:srgbClr val="333333"/>
                </a:solidFill>
                <a:effectLst/>
                <a:latin typeface="Times New Roman" panose="02020603050405020304" pitchFamily="18" charset="0"/>
                <a:cs typeface="Times New Roman" panose="02020603050405020304" pitchFamily="18" charset="0"/>
              </a:rPr>
              <a:t>рақ</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старттық</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кодонмен</a:t>
            </a:r>
            <a:r>
              <a:rPr lang="ru-RU" b="0" i="0" dirty="0">
                <a:solidFill>
                  <a:srgbClr val="333333"/>
                </a:solidFill>
                <a:effectLst/>
                <a:latin typeface="Times New Roman" panose="02020603050405020304" pitchFamily="18" charset="0"/>
                <a:cs typeface="Times New Roman" panose="02020603050405020304" pitchFamily="18" charset="0"/>
              </a:rPr>
              <a:t> б</a:t>
            </a:r>
            <a:r>
              <a:rPr lang="en-US" b="0" i="0" dirty="0" err="1">
                <a:solidFill>
                  <a:srgbClr val="333333"/>
                </a:solidFill>
                <a:effectLst/>
                <a:latin typeface="Times New Roman" panose="02020603050405020304" pitchFamily="18" charset="0"/>
                <a:cs typeface="Times New Roman" panose="02020603050405020304" pitchFamily="18" charset="0"/>
              </a:rPr>
              <a:t>i</a:t>
            </a:r>
            <a:r>
              <a:rPr lang="ru-RU" b="0" i="0" dirty="0">
                <a:solidFill>
                  <a:srgbClr val="333333"/>
                </a:solidFill>
                <a:effectLst/>
                <a:latin typeface="Times New Roman" panose="02020603050405020304" pitchFamily="18" charset="0"/>
                <a:cs typeface="Times New Roman" panose="02020603050405020304" pitchFamily="18" charset="0"/>
              </a:rPr>
              <a:t>р </a:t>
            </a:r>
            <a:r>
              <a:rPr lang="ru-RU" b="0" i="0" dirty="0" err="1">
                <a:solidFill>
                  <a:srgbClr val="333333"/>
                </a:solidFill>
                <a:effectLst/>
                <a:latin typeface="Times New Roman" panose="02020603050405020304" pitchFamily="18" charset="0"/>
                <a:cs typeface="Times New Roman" panose="02020603050405020304" pitchFamily="18" charset="0"/>
              </a:rPr>
              <a:t>уақытта</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b="0" i="0" dirty="0" err="1">
                <a:solidFill>
                  <a:srgbClr val="333333"/>
                </a:solidFill>
                <a:effectLst/>
                <a:latin typeface="Times New Roman" panose="02020603050405020304" pitchFamily="18" charset="0"/>
                <a:cs typeface="Times New Roman" panose="02020603050405020304" pitchFamily="18" charset="0"/>
              </a:rPr>
              <a:t>қызмет</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көрсетед</a:t>
            </a:r>
            <a:r>
              <a:rPr lang="en-US" b="0" i="0" dirty="0" err="1">
                <a:solidFill>
                  <a:srgbClr val="333333"/>
                </a:solidFill>
                <a:effectLst/>
                <a:latin typeface="Times New Roman" panose="02020603050405020304" pitchFamily="18" charset="0"/>
                <a:cs typeface="Times New Roman" panose="02020603050405020304" pitchFamily="18" charset="0"/>
              </a:rPr>
              <a:t>i</a:t>
            </a:r>
            <a:r>
              <a:rPr lang="en-US" b="0" i="0" dirty="0">
                <a:solidFill>
                  <a:srgbClr val="333333"/>
                </a:solidFill>
                <a:effectLst/>
                <a:latin typeface="Times New Roman" panose="02020603050405020304" pitchFamily="18" charset="0"/>
                <a:cs typeface="Times New Roman" panose="02020603050405020304" pitchFamily="18" charset="0"/>
              </a:rPr>
              <a:t> - </a:t>
            </a:r>
            <a:r>
              <a:rPr lang="ru-RU" b="0" i="0" dirty="0">
                <a:solidFill>
                  <a:srgbClr val="333333"/>
                </a:solidFill>
                <a:effectLst/>
                <a:latin typeface="Times New Roman" panose="02020603050405020304" pitchFamily="18" charset="0"/>
                <a:cs typeface="Times New Roman" panose="02020603050405020304" pitchFamily="18" charset="0"/>
              </a:rPr>
              <a:t>б</a:t>
            </a:r>
            <a:r>
              <a:rPr lang="en-US" b="0" i="0" dirty="0" err="1">
                <a:solidFill>
                  <a:srgbClr val="333333"/>
                </a:solidFill>
                <a:effectLst/>
                <a:latin typeface="Times New Roman" panose="02020603050405020304" pitchFamily="18" charset="0"/>
                <a:cs typeface="Times New Roman" panose="02020603050405020304" pitchFamily="18" charset="0"/>
              </a:rPr>
              <a:t>i</a:t>
            </a:r>
            <a:r>
              <a:rPr lang="ru-RU" b="0" i="0" dirty="0">
                <a:solidFill>
                  <a:srgbClr val="333333"/>
                </a:solidFill>
                <a:effectLst/>
                <a:latin typeface="Times New Roman" panose="02020603050405020304" pitchFamily="18" charset="0"/>
                <a:cs typeface="Times New Roman" panose="02020603050405020304" pitchFamily="18" charset="0"/>
              </a:rPr>
              <a:t>р</a:t>
            </a:r>
            <a:r>
              <a:rPr lang="en-US" b="0" i="0" dirty="0" err="1">
                <a:solidFill>
                  <a:srgbClr val="333333"/>
                </a:solidFill>
                <a:effectLst/>
                <a:latin typeface="Times New Roman" panose="02020603050405020304" pitchFamily="18" charset="0"/>
                <a:cs typeface="Times New Roman" panose="02020603050405020304" pitchFamily="18" charset="0"/>
              </a:rPr>
              <a:t>i</a:t>
            </a:r>
            <a:r>
              <a:rPr lang="ru-RU" b="0" i="0" dirty="0" err="1">
                <a:solidFill>
                  <a:srgbClr val="333333"/>
                </a:solidFill>
                <a:effectLst/>
                <a:latin typeface="Times New Roman" panose="02020603050405020304" pitchFamily="18" charset="0"/>
                <a:cs typeface="Times New Roman" panose="02020603050405020304" pitchFamily="18" charset="0"/>
              </a:rPr>
              <a:t>нш</a:t>
            </a:r>
            <a:r>
              <a:rPr lang="en-US" b="0" i="0" dirty="0" err="1">
                <a:solidFill>
                  <a:srgbClr val="333333"/>
                </a:solidFill>
                <a:effectLst/>
                <a:latin typeface="Times New Roman" panose="02020603050405020304" pitchFamily="18" charset="0"/>
                <a:cs typeface="Times New Roman" panose="02020603050405020304" pitchFamily="18" charset="0"/>
              </a:rPr>
              <a:t>i</a:t>
            </a:r>
            <a:r>
              <a:rPr lang="en-US" b="0" i="0" dirty="0">
                <a:solidFill>
                  <a:srgbClr val="333333"/>
                </a:solidFill>
                <a:effectLst/>
                <a:latin typeface="Times New Roman" panose="02020603050405020304" pitchFamily="18" charset="0"/>
                <a:cs typeface="Times New Roman" panose="02020603050405020304" pitchFamily="18" charset="0"/>
              </a:rPr>
              <a:t> AUG-</a:t>
            </a:r>
            <a:r>
              <a:rPr lang="ru-RU" b="0" i="0" dirty="0" err="1">
                <a:solidFill>
                  <a:srgbClr val="333333"/>
                </a:solidFill>
                <a:effectLst/>
                <a:latin typeface="Times New Roman" panose="02020603050405020304" pitchFamily="18" charset="0"/>
                <a:cs typeface="Times New Roman" panose="02020603050405020304" pitchFamily="18" charset="0"/>
              </a:rPr>
              <a:t>лермен</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әдеттег</a:t>
            </a:r>
            <a:r>
              <a:rPr lang="en-US" b="0" i="0" dirty="0" err="1">
                <a:solidFill>
                  <a:srgbClr val="333333"/>
                </a:solidFill>
                <a:effectLst/>
                <a:latin typeface="Times New Roman" panose="02020603050405020304" pitchFamily="18" charset="0"/>
                <a:cs typeface="Times New Roman" panose="02020603050405020304" pitchFamily="18" charset="0"/>
              </a:rPr>
              <a:t>i</a:t>
            </a:r>
            <a:r>
              <a:rPr lang="ru-RU" b="0" i="0" dirty="0">
                <a:solidFill>
                  <a:srgbClr val="333333"/>
                </a:solidFill>
                <a:effectLst/>
                <a:latin typeface="Times New Roman" panose="02020603050405020304" pitchFamily="18" charset="0"/>
                <a:cs typeface="Times New Roman" panose="02020603050405020304" pitchFamily="18" charset="0"/>
              </a:rPr>
              <a:t>дей </a:t>
            </a:r>
            <a:r>
              <a:rPr lang="ru-RU" b="0" i="0" dirty="0" err="1">
                <a:solidFill>
                  <a:srgbClr val="333333"/>
                </a:solidFill>
                <a:effectLst/>
                <a:latin typeface="Times New Roman" panose="02020603050405020304" pitchFamily="18" charset="0"/>
                <a:cs typeface="Times New Roman" panose="02020603050405020304" pitchFamily="18" charset="0"/>
              </a:rPr>
              <a:t>аРНҚ</a:t>
            </a:r>
            <a:r>
              <a:rPr lang="ru-RU" b="0" i="0" dirty="0">
                <a:solidFill>
                  <a:srgbClr val="333333"/>
                </a:solidFill>
                <a:effectLst/>
                <a:latin typeface="Times New Roman" panose="02020603050405020304" pitchFamily="18" charset="0"/>
                <a:cs typeface="Times New Roman" panose="02020603050405020304" pitchFamily="18" charset="0"/>
              </a:rPr>
              <a:t> кодоны хабар </a:t>
            </a:r>
            <a:r>
              <a:rPr lang="ru-RU" b="0" i="0" dirty="0" err="1">
                <a:solidFill>
                  <a:srgbClr val="333333"/>
                </a:solidFill>
                <a:effectLst/>
                <a:latin typeface="Times New Roman" panose="02020603050405020304" pitchFamily="18" charset="0"/>
                <a:cs typeface="Times New Roman" panose="02020603050405020304" pitchFamily="18" charset="0"/>
              </a:rPr>
              <a:t>жүрг</a:t>
            </a:r>
            <a:r>
              <a:rPr lang="en-US" b="0" i="0" dirty="0" err="1">
                <a:solidFill>
                  <a:srgbClr val="333333"/>
                </a:solidFill>
                <a:effectLst/>
                <a:latin typeface="Times New Roman" panose="02020603050405020304" pitchFamily="18" charset="0"/>
                <a:cs typeface="Times New Roman" panose="02020603050405020304" pitchFamily="18" charset="0"/>
              </a:rPr>
              <a:t>i</a:t>
            </a:r>
            <a:r>
              <a:rPr lang="ru-RU" b="0" i="0" dirty="0">
                <a:solidFill>
                  <a:srgbClr val="333333"/>
                </a:solidFill>
                <a:effectLst/>
                <a:latin typeface="Times New Roman" panose="02020603050405020304" pitchFamily="18" charset="0"/>
                <a:cs typeface="Times New Roman" panose="02020603050405020304" pitchFamily="18" charset="0"/>
              </a:rPr>
              <a:t>зуд</a:t>
            </a:r>
            <a:r>
              <a:rPr lang="en-US" b="0" i="0" dirty="0" err="1">
                <a:solidFill>
                  <a:srgbClr val="333333"/>
                </a:solidFill>
                <a:effectLst/>
                <a:latin typeface="Times New Roman" panose="02020603050405020304" pitchFamily="18" charset="0"/>
                <a:cs typeface="Times New Roman" panose="02020603050405020304" pitchFamily="18" charset="0"/>
              </a:rPr>
              <a:t>i</a:t>
            </a:r>
            <a:r>
              <a:rPr lang="en-US"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бастайды</a:t>
            </a:r>
            <a:r>
              <a:rPr lang="ru-RU" b="0" i="0" dirty="0">
                <a:solidFill>
                  <a:srgbClr val="333333"/>
                </a:solidFill>
                <a:effectLst/>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b="0" i="0" dirty="0" err="1">
                <a:solidFill>
                  <a:srgbClr val="333333"/>
                </a:solidFill>
                <a:effectLst/>
                <a:latin typeface="Times New Roman" panose="02020603050405020304" pitchFamily="18" charset="0"/>
                <a:cs typeface="Times New Roman" panose="02020603050405020304" pitchFamily="18" charset="0"/>
              </a:rPr>
              <a:t>нылған</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әдебиеттер</a:t>
            </a:r>
            <a:r>
              <a:rPr lang="ru-RU" b="0" i="0" dirty="0">
                <a:solidFill>
                  <a:srgbClr val="333333"/>
                </a:solidFill>
                <a:effectLst/>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4995740"/>
      </p:ext>
    </p:extLst>
  </p:cSld>
  <p:clrMapOvr>
    <a:masterClrMapping/>
  </p:clrMapOvr>
  <p:transition>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763BA94-5CB5-4F3C-9E54-574CDABBAFCB}"/>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3488C63B-CB28-476B-B7F4-B4189EAB1C07}"/>
              </a:ext>
            </a:extLst>
          </p:cNvPr>
          <p:cNvSpPr>
            <a:spLocks noGrp="1"/>
          </p:cNvSpPr>
          <p:nvPr>
            <p:ph idx="1"/>
          </p:nvPr>
        </p:nvSpPr>
        <p:spPr/>
        <p:txBody>
          <a:bodyPr/>
          <a:lstStyle/>
          <a:p>
            <a:endParaRPr lang="ru-RU"/>
          </a:p>
        </p:txBody>
      </p:sp>
      <p:pic>
        <p:nvPicPr>
          <p:cNvPr id="1026" name="Picture 2">
            <a:extLst>
              <a:ext uri="{FF2B5EF4-FFF2-40B4-BE49-F238E27FC236}">
                <a16:creationId xmlns:a16="http://schemas.microsoft.com/office/drawing/2014/main" xmlns="" id="{005311DC-0FFA-4E87-B362-DFDE0A1D6E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6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535085"/>
      </p:ext>
    </p:extLst>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251520" y="2132856"/>
            <a:ext cx="5214974" cy="3786214"/>
          </a:xfrm>
        </p:spPr>
        <p:txBody>
          <a:bodyPr/>
          <a:lstStyle/>
          <a:p>
            <a:pPr algn="ctr"/>
            <a:r>
              <a:rPr lang="kk-KZ" b="1" u="sng" dirty="0">
                <a:solidFill>
                  <a:schemeClr val="accent4">
                    <a:lumMod val="10000"/>
                  </a:schemeClr>
                </a:solidFill>
                <a:latin typeface="Times New Roman" pitchFamily="18" charset="0"/>
                <a:cs typeface="Times New Roman" pitchFamily="18" charset="0"/>
              </a:rPr>
              <a:t>Генетикалық код </a:t>
            </a:r>
            <a:r>
              <a:rPr lang="kk-KZ" dirty="0">
                <a:solidFill>
                  <a:schemeClr val="accent4">
                    <a:lumMod val="10000"/>
                  </a:schemeClr>
                </a:solidFill>
                <a:latin typeface="Times New Roman" pitchFamily="18" charset="0"/>
                <a:cs typeface="Times New Roman" pitchFamily="18" charset="0"/>
              </a:rPr>
              <a:t>– белок молекуласына қажетті амин қышқылдарының орнын анықтайтын ДНҚ молекуласындағы үш негізден тұратын тізбек.</a:t>
            </a:r>
            <a:r>
              <a:rPr lang="kk-KZ" dirty="0"/>
              <a:t> </a:t>
            </a:r>
            <a:r>
              <a:rPr lang="kk-KZ" dirty="0">
                <a:solidFill>
                  <a:schemeClr val="accent4">
                    <a:lumMod val="10000"/>
                  </a:schemeClr>
                </a:solidFill>
                <a:latin typeface="Times New Roman" pitchFamily="18" charset="0"/>
                <a:cs typeface="Times New Roman" pitchFamily="18" charset="0"/>
              </a:rPr>
              <a:t>Бұл — барлық тірі организмдерге ортақ заңдылық.</a:t>
            </a:r>
            <a:endParaRPr lang="ru-RU" dirty="0">
              <a:solidFill>
                <a:schemeClr val="accent4">
                  <a:lumMod val="10000"/>
                </a:schemeClr>
              </a:solidFill>
              <a:latin typeface="Times New Roman" pitchFamily="18" charset="0"/>
              <a:cs typeface="Times New Roman" pitchFamily="18" charset="0"/>
            </a:endParaRPr>
          </a:p>
          <a:p>
            <a:endParaRPr lang="ru-RU" dirty="0"/>
          </a:p>
        </p:txBody>
      </p:sp>
      <p:pic>
        <p:nvPicPr>
          <p:cNvPr id="3" name="Picture 2" descr="http://wikigen.ru/uploads/posts/2011-05/1305563474_nemnogo_o_dnk.jpg"/>
          <p:cNvPicPr>
            <a:picLocks noChangeAspect="1" noChangeArrowheads="1"/>
          </p:cNvPicPr>
          <p:nvPr/>
        </p:nvPicPr>
        <p:blipFill>
          <a:blip r:embed="rId2" cstate="print"/>
          <a:srcRect/>
          <a:stretch>
            <a:fillRect/>
          </a:stretch>
        </p:blipFill>
        <p:spPr bwMode="auto">
          <a:xfrm>
            <a:off x="6044505" y="908720"/>
            <a:ext cx="3063999" cy="58068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440328601"/>
              </p:ext>
            </p:extLst>
          </p:nvPr>
        </p:nvGraphicFramePr>
        <p:xfrm>
          <a:off x="335756" y="1037810"/>
          <a:ext cx="8472487" cy="5810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5575" y="1453480"/>
            <a:ext cx="4760592" cy="4495800"/>
          </a:xfrm>
        </p:spPr>
        <p:txBody>
          <a:bodyPr/>
          <a:lstStyle/>
          <a:p>
            <a:pPr algn="ctr"/>
            <a:r>
              <a:rPr lang="ru-RU" dirty="0" err="1">
                <a:solidFill>
                  <a:schemeClr val="accent4">
                    <a:lumMod val="10000"/>
                  </a:schemeClr>
                </a:solidFill>
                <a:latin typeface="Times New Roman" pitchFamily="18" charset="0"/>
                <a:cs typeface="Times New Roman" pitchFamily="18" charset="0"/>
              </a:rPr>
              <a:t>Днқ </a:t>
            </a:r>
            <a:r>
              <a:rPr lang="ru-RU" dirty="0">
                <a:solidFill>
                  <a:schemeClr val="accent4">
                    <a:lumMod val="10000"/>
                  </a:schemeClr>
                </a:solidFill>
                <a:latin typeface="Times New Roman" pitchFamily="18" charset="0"/>
                <a:cs typeface="Times New Roman" pitchFamily="18" charset="0"/>
              </a:rPr>
              <a:t>да 4 </a:t>
            </a:r>
            <a:r>
              <a:rPr lang="ru-RU" dirty="0" err="1">
                <a:solidFill>
                  <a:schemeClr val="accent4">
                    <a:lumMod val="10000"/>
                  </a:schemeClr>
                </a:solidFill>
                <a:latin typeface="Times New Roman" pitchFamily="18" charset="0"/>
                <a:cs typeface="Times New Roman" pitchFamily="18" charset="0"/>
              </a:rPr>
              <a:t>түрлі </a:t>
            </a:r>
            <a:r>
              <a:rPr lang="ru-RU" dirty="0">
                <a:solidFill>
                  <a:schemeClr val="accent4">
                    <a:lumMod val="10000"/>
                  </a:schemeClr>
                </a:solidFill>
                <a:latin typeface="Times New Roman" pitchFamily="18" charset="0"/>
                <a:cs typeface="Times New Roman" pitchFamily="18" charset="0"/>
              </a:rPr>
              <a:t>нуклеотид, ал </a:t>
            </a:r>
            <a:r>
              <a:rPr lang="ru-RU" dirty="0" err="1">
                <a:solidFill>
                  <a:schemeClr val="accent4">
                    <a:lumMod val="10000"/>
                  </a:schemeClr>
                </a:solidFill>
                <a:latin typeface="Times New Roman" pitchFamily="18" charset="0"/>
                <a:cs typeface="Times New Roman" pitchFamily="18" charset="0"/>
              </a:rPr>
              <a:t>белокта</a:t>
            </a:r>
            <a:r>
              <a:rPr lang="ru-RU" dirty="0">
                <a:solidFill>
                  <a:schemeClr val="accent4">
                    <a:lumMod val="10000"/>
                  </a:schemeClr>
                </a:solidFill>
                <a:latin typeface="Times New Roman" pitchFamily="18" charset="0"/>
                <a:cs typeface="Times New Roman" pitchFamily="18" charset="0"/>
              </a:rPr>
              <a:t> 20 </a:t>
            </a:r>
            <a:r>
              <a:rPr lang="ru-RU" dirty="0" err="1">
                <a:solidFill>
                  <a:schemeClr val="accent4">
                    <a:lumMod val="10000"/>
                  </a:schemeClr>
                </a:solidFill>
                <a:latin typeface="Times New Roman" pitchFamily="18" charset="0"/>
                <a:cs typeface="Times New Roman" pitchFamily="18" charset="0"/>
              </a:rPr>
              <a:t>түрлі </a:t>
            </a:r>
            <a:r>
              <a:rPr lang="ru-RU" dirty="0">
                <a:solidFill>
                  <a:schemeClr val="accent4">
                    <a:lumMod val="10000"/>
                  </a:schemeClr>
                </a:solidFill>
                <a:latin typeface="Times New Roman" pitchFamily="18" charset="0"/>
                <a:cs typeface="Times New Roman" pitchFamily="18" charset="0"/>
              </a:rPr>
              <a:t>амин </a:t>
            </a:r>
            <a:r>
              <a:rPr lang="ru-RU" dirty="0" err="1">
                <a:solidFill>
                  <a:schemeClr val="accent4">
                    <a:lumMod val="10000"/>
                  </a:schemeClr>
                </a:solidFill>
                <a:latin typeface="Times New Roman" pitchFamily="18" charset="0"/>
                <a:cs typeface="Times New Roman" pitchFamily="18" charset="0"/>
              </a:rPr>
              <a:t>қышқылы </a:t>
            </a:r>
            <a:r>
              <a:rPr lang="ru-RU" dirty="0">
                <a:solidFill>
                  <a:schemeClr val="accent4">
                    <a:lumMod val="10000"/>
                  </a:schemeClr>
                </a:solidFill>
                <a:latin typeface="Times New Roman" pitchFamily="18" charset="0"/>
                <a:cs typeface="Times New Roman" pitchFamily="18" charset="0"/>
              </a:rPr>
              <a:t>бар </a:t>
            </a:r>
            <a:r>
              <a:rPr lang="ru-RU" dirty="0" err="1">
                <a:solidFill>
                  <a:schemeClr val="accent4">
                    <a:lumMod val="10000"/>
                  </a:schemeClr>
                </a:solidFill>
                <a:latin typeface="Times New Roman" pitchFamily="18" charset="0"/>
                <a:cs typeface="Times New Roman" pitchFamily="18" charset="0"/>
              </a:rPr>
              <a:t>екенін</a:t>
            </a:r>
            <a:r>
              <a:rPr lang="ru-RU" dirty="0">
                <a:solidFill>
                  <a:schemeClr val="accent4">
                    <a:lumMod val="10000"/>
                  </a:schemeClr>
                </a:solidFill>
                <a:latin typeface="Times New Roman" pitchFamily="18" charset="0"/>
                <a:cs typeface="Times New Roman" pitchFamily="18" charset="0"/>
              </a:rPr>
              <a:t> </a:t>
            </a:r>
            <a:r>
              <a:rPr lang="ru-RU" dirty="0" err="1">
                <a:solidFill>
                  <a:schemeClr val="accent4">
                    <a:lumMod val="10000"/>
                  </a:schemeClr>
                </a:solidFill>
                <a:latin typeface="Times New Roman" pitchFamily="18" charset="0"/>
                <a:cs typeface="Times New Roman" pitchFamily="18" charset="0"/>
              </a:rPr>
              <a:t>еске</a:t>
            </a:r>
            <a:r>
              <a:rPr lang="ru-RU" dirty="0">
                <a:solidFill>
                  <a:schemeClr val="accent4">
                    <a:lumMod val="10000"/>
                  </a:schemeClr>
                </a:solidFill>
                <a:latin typeface="Times New Roman" pitchFamily="18" charset="0"/>
                <a:cs typeface="Times New Roman" pitchFamily="18" charset="0"/>
              </a:rPr>
              <a:t> </a:t>
            </a:r>
            <a:r>
              <a:rPr lang="ru-RU" dirty="0" err="1">
                <a:solidFill>
                  <a:schemeClr val="accent4">
                    <a:lumMod val="10000"/>
                  </a:schemeClr>
                </a:solidFill>
                <a:latin typeface="Times New Roman" pitchFamily="18" charset="0"/>
                <a:cs typeface="Times New Roman" pitchFamily="18" charset="0"/>
              </a:rPr>
              <a:t>түсірсек</a:t>
            </a:r>
            <a:r>
              <a:rPr lang="ru-RU" dirty="0">
                <a:solidFill>
                  <a:schemeClr val="accent4">
                    <a:lumMod val="10000"/>
                  </a:schemeClr>
                </a:solidFill>
                <a:latin typeface="Times New Roman" pitchFamily="18" charset="0"/>
                <a:cs typeface="Times New Roman" pitchFamily="18" charset="0"/>
              </a:rPr>
              <a:t>, код </a:t>
            </a:r>
            <a:r>
              <a:rPr lang="ru-RU" dirty="0" err="1">
                <a:solidFill>
                  <a:schemeClr val="accent4">
                    <a:lumMod val="10000"/>
                  </a:schemeClr>
                </a:solidFill>
                <a:latin typeface="Times New Roman" pitchFamily="18" charset="0"/>
                <a:cs typeface="Times New Roman" pitchFamily="18" charset="0"/>
              </a:rPr>
              <a:t>жөніндегі мәселе күрделі екенін</a:t>
            </a:r>
            <a:r>
              <a:rPr lang="ru-RU" dirty="0">
                <a:solidFill>
                  <a:schemeClr val="accent4">
                    <a:lumMod val="10000"/>
                  </a:schemeClr>
                </a:solidFill>
                <a:latin typeface="Times New Roman" pitchFamily="18" charset="0"/>
                <a:cs typeface="Times New Roman" pitchFamily="18" charset="0"/>
              </a:rPr>
              <a:t> </a:t>
            </a:r>
            <a:r>
              <a:rPr lang="ru-RU" dirty="0" err="1">
                <a:solidFill>
                  <a:schemeClr val="accent4">
                    <a:lumMod val="10000"/>
                  </a:schemeClr>
                </a:solidFill>
                <a:latin typeface="Times New Roman" pitchFamily="18" charset="0"/>
                <a:cs typeface="Times New Roman" pitchFamily="18" charset="0"/>
              </a:rPr>
              <a:t>тусінеміз</a:t>
            </a:r>
            <a:r>
              <a:rPr lang="ru-RU" dirty="0">
                <a:solidFill>
                  <a:schemeClr val="accent4">
                    <a:lumMod val="10000"/>
                  </a:schemeClr>
                </a:solidFill>
                <a:latin typeface="Times New Roman" pitchFamily="18" charset="0"/>
                <a:cs typeface="Times New Roman" pitchFamily="18" charset="0"/>
              </a:rPr>
              <a:t>. </a:t>
            </a:r>
            <a:r>
              <a:rPr lang="ru-RU" dirty="0" err="1">
                <a:solidFill>
                  <a:schemeClr val="accent4">
                    <a:lumMod val="10000"/>
                  </a:schemeClr>
                </a:solidFill>
                <a:latin typeface="Times New Roman" pitchFamily="18" charset="0"/>
                <a:cs typeface="Times New Roman" pitchFamily="18" charset="0"/>
              </a:rPr>
              <a:t>Белоктың </a:t>
            </a:r>
            <a:r>
              <a:rPr lang="ru-RU" dirty="0">
                <a:solidFill>
                  <a:schemeClr val="accent4">
                    <a:lumMod val="10000"/>
                  </a:schemeClr>
                </a:solidFill>
                <a:latin typeface="Times New Roman" pitchFamily="18" charset="0"/>
                <a:cs typeface="Times New Roman" pitchFamily="18" charset="0"/>
              </a:rPr>
              <a:t>амин </a:t>
            </a:r>
            <a:r>
              <a:rPr lang="ru-RU" dirty="0" err="1">
                <a:solidFill>
                  <a:schemeClr val="accent4">
                    <a:lumMod val="10000"/>
                  </a:schemeClr>
                </a:solidFill>
                <a:latin typeface="Times New Roman" pitchFamily="18" charset="0"/>
                <a:cs typeface="Times New Roman" pitchFamily="18" charset="0"/>
              </a:rPr>
              <a:t>қышқылдарының </a:t>
            </a:r>
            <a:r>
              <a:rPr lang="ru-RU" dirty="0">
                <a:solidFill>
                  <a:schemeClr val="accent4">
                    <a:lumMod val="10000"/>
                  </a:schemeClr>
                </a:solidFill>
                <a:latin typeface="Times New Roman" pitchFamily="18" charset="0"/>
                <a:cs typeface="Times New Roman" pitchFamily="18" charset="0"/>
              </a:rPr>
              <a:t>коды </a:t>
            </a:r>
            <a:r>
              <a:rPr lang="ru-RU" dirty="0" err="1">
                <a:solidFill>
                  <a:schemeClr val="accent4">
                    <a:lumMod val="10000"/>
                  </a:schemeClr>
                </a:solidFill>
                <a:latin typeface="Times New Roman" pitchFamily="18" charset="0"/>
                <a:cs typeface="Times New Roman" pitchFamily="18" charset="0"/>
              </a:rPr>
              <a:t>қалай болуы</a:t>
            </a:r>
            <a:r>
              <a:rPr lang="ru-RU" dirty="0">
                <a:solidFill>
                  <a:schemeClr val="accent4">
                    <a:lumMod val="10000"/>
                  </a:schemeClr>
                </a:solidFill>
                <a:latin typeface="Times New Roman" pitchFamily="18" charset="0"/>
                <a:cs typeface="Times New Roman" pitchFamily="18" charset="0"/>
              </a:rPr>
              <a:t> </a:t>
            </a:r>
            <a:r>
              <a:rPr lang="ru-RU" dirty="0" err="1">
                <a:solidFill>
                  <a:schemeClr val="accent4">
                    <a:lumMod val="10000"/>
                  </a:schemeClr>
                </a:solidFill>
                <a:latin typeface="Times New Roman" pitchFamily="18" charset="0"/>
                <a:cs typeface="Times New Roman" pitchFamily="18" charset="0"/>
              </a:rPr>
              <a:t>керектігі</a:t>
            </a:r>
            <a:r>
              <a:rPr lang="ru-RU" dirty="0">
                <a:solidFill>
                  <a:schemeClr val="accent4">
                    <a:lumMod val="10000"/>
                  </a:schemeClr>
                </a:solidFill>
                <a:latin typeface="Times New Roman" pitchFamily="18" charset="0"/>
                <a:cs typeface="Times New Roman" pitchFamily="18" charset="0"/>
              </a:rPr>
              <a:t> </a:t>
            </a:r>
            <a:r>
              <a:rPr lang="ru-RU" dirty="0" err="1">
                <a:solidFill>
                  <a:schemeClr val="accent4">
                    <a:lumMod val="10000"/>
                  </a:schemeClr>
                </a:solidFill>
                <a:latin typeface="Times New Roman" pitchFamily="18" charset="0"/>
                <a:cs typeface="Times New Roman" pitchFamily="18" charset="0"/>
              </a:rPr>
              <a:t>жөніндегі жорамалды</a:t>
            </a:r>
            <a:r>
              <a:rPr lang="ru-RU" dirty="0">
                <a:solidFill>
                  <a:schemeClr val="accent4">
                    <a:lumMod val="10000"/>
                  </a:schemeClr>
                </a:solidFill>
                <a:latin typeface="Times New Roman" pitchFamily="18" charset="0"/>
                <a:cs typeface="Times New Roman" pitchFamily="18" charset="0"/>
              </a:rPr>
              <a:t> </a:t>
            </a:r>
            <a:r>
              <a:rPr lang="ru-RU" dirty="0" err="1">
                <a:solidFill>
                  <a:schemeClr val="accent4">
                    <a:lumMod val="10000"/>
                  </a:schemeClr>
                </a:solidFill>
                <a:latin typeface="Times New Roman" pitchFamily="18" charset="0"/>
                <a:cs typeface="Times New Roman" pitchFamily="18" charset="0"/>
              </a:rPr>
              <a:t>бірінші</a:t>
            </a:r>
            <a:r>
              <a:rPr lang="ru-RU" dirty="0">
                <a:solidFill>
                  <a:schemeClr val="accent4">
                    <a:lumMod val="10000"/>
                  </a:schemeClr>
                </a:solidFill>
                <a:latin typeface="Times New Roman" pitchFamily="18" charset="0"/>
                <a:cs typeface="Times New Roman" pitchFamily="18" charset="0"/>
              </a:rPr>
              <a:t> </a:t>
            </a:r>
            <a:r>
              <a:rPr lang="ru-RU" dirty="0" err="1">
                <a:solidFill>
                  <a:schemeClr val="accent4">
                    <a:lumMod val="10000"/>
                  </a:schemeClr>
                </a:solidFill>
                <a:latin typeface="Times New Roman" pitchFamily="18" charset="0"/>
                <a:cs typeface="Times New Roman" pitchFamily="18" charset="0"/>
              </a:rPr>
              <a:t>рет</a:t>
            </a:r>
            <a:r>
              <a:rPr lang="ru-RU" dirty="0">
                <a:solidFill>
                  <a:schemeClr val="accent4">
                    <a:lumMod val="10000"/>
                  </a:schemeClr>
                </a:solidFill>
                <a:latin typeface="Times New Roman" pitchFamily="18" charset="0"/>
                <a:cs typeface="Times New Roman" pitchFamily="18" charset="0"/>
              </a:rPr>
              <a:t> </a:t>
            </a:r>
            <a:r>
              <a:rPr lang="ru-RU" dirty="0" err="1">
                <a:solidFill>
                  <a:schemeClr val="accent4">
                    <a:lumMod val="10000"/>
                  </a:schemeClr>
                </a:solidFill>
                <a:latin typeface="Times New Roman" pitchFamily="18" charset="0"/>
                <a:cs typeface="Times New Roman" pitchFamily="18" charset="0"/>
              </a:rPr>
              <a:t>дұрыс түсіндіруші </a:t>
            </a:r>
            <a:r>
              <a:rPr lang="ru-RU" dirty="0">
                <a:solidFill>
                  <a:schemeClr val="accent4">
                    <a:lumMod val="10000"/>
                  </a:schemeClr>
                </a:solidFill>
                <a:latin typeface="Times New Roman" pitchFamily="18" charset="0"/>
                <a:cs typeface="Times New Roman" pitchFamily="18" charset="0"/>
              </a:rPr>
              <a:t>Крик </a:t>
            </a:r>
            <a:r>
              <a:rPr lang="ru-RU" dirty="0" err="1">
                <a:solidFill>
                  <a:schemeClr val="accent4">
                    <a:lumMod val="10000"/>
                  </a:schemeClr>
                </a:solidFill>
                <a:latin typeface="Times New Roman" pitchFamily="18" charset="0"/>
                <a:cs typeface="Times New Roman" pitchFamily="18" charset="0"/>
              </a:rPr>
              <a:t>болды</a:t>
            </a:r>
            <a:r>
              <a:rPr lang="ru-RU" dirty="0">
                <a:solidFill>
                  <a:schemeClr val="accent4">
                    <a:lumMod val="10000"/>
                  </a:schemeClr>
                </a:solidFill>
                <a:latin typeface="Times New Roman" pitchFamily="18" charset="0"/>
                <a:cs typeface="Times New Roman" pitchFamily="18" charset="0"/>
              </a:rPr>
              <a:t>.</a:t>
            </a:r>
          </a:p>
        </p:txBody>
      </p:sp>
      <p:sp>
        <p:nvSpPr>
          <p:cNvPr id="1026" name="AutoShape 2" descr="http://go3.imgsmail.ru/imgpreview?key=6877f02dd534b841&amp;mb=imgdb_preview_2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bio.1september.ru/2001/48/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bio.1september.ru/2001/48/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2" name="AutoShape 8" descr="Ф.Крик"/>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 name="Picture 2" descr="http://www.ebio.ru/images/crick.jpg"/>
          <p:cNvPicPr>
            <a:picLocks noChangeAspect="1" noChangeArrowheads="1"/>
          </p:cNvPicPr>
          <p:nvPr/>
        </p:nvPicPr>
        <p:blipFill>
          <a:blip r:embed="rId2"/>
          <a:srcRect/>
          <a:stretch>
            <a:fillRect/>
          </a:stretch>
        </p:blipFill>
        <p:spPr bwMode="auto">
          <a:xfrm>
            <a:off x="5526249" y="764704"/>
            <a:ext cx="3589760" cy="4786346"/>
          </a:xfrm>
          <a:prstGeom prst="ellipse">
            <a:avLst/>
          </a:prstGeom>
          <a:ln>
            <a:noFill/>
          </a:ln>
          <a:effectLst>
            <a:softEdge rad="112500"/>
          </a:effectLst>
        </p:spPr>
      </p:pic>
      <p:sp>
        <p:nvSpPr>
          <p:cNvPr id="8" name="Скругленный прямоугольник 7"/>
          <p:cNvSpPr/>
          <p:nvPr/>
        </p:nvSpPr>
        <p:spPr>
          <a:xfrm>
            <a:off x="5526249" y="5949280"/>
            <a:ext cx="3571900" cy="78581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3200" b="1" dirty="0" err="1">
                <a:solidFill>
                  <a:schemeClr val="accent4">
                    <a:lumMod val="10000"/>
                  </a:schemeClr>
                </a:solidFill>
                <a:latin typeface="Times New Roman" pitchFamily="18" charset="0"/>
                <a:cs typeface="Times New Roman" pitchFamily="18" charset="0"/>
              </a:rPr>
              <a:t>Фрэнсис</a:t>
            </a:r>
            <a:r>
              <a:rPr lang="ru-RU" sz="3200" b="1" dirty="0">
                <a:solidFill>
                  <a:schemeClr val="accent4">
                    <a:lumMod val="10000"/>
                  </a:schemeClr>
                </a:solidFill>
                <a:latin typeface="Times New Roman" pitchFamily="18" charset="0"/>
                <a:cs typeface="Times New Roman" pitchFamily="18" charset="0"/>
              </a:rPr>
              <a:t> Крик</a:t>
            </a:r>
          </a:p>
        </p:txBody>
      </p:sp>
    </p:spTree>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1268760"/>
            <a:ext cx="8229600" cy="5038740"/>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a:normAutofit/>
          </a:bodyPr>
          <a:lstStyle/>
          <a:p>
            <a:pPr algn="ctr"/>
            <a:r>
              <a:rPr lang="kk-KZ" dirty="0">
                <a:latin typeface="Times New Roman" pitchFamily="18" charset="0"/>
                <a:cs typeface="Times New Roman" pitchFamily="18" charset="0"/>
              </a:rPr>
              <a:t>Егер 4 нуклеотид жекеден код болады деп есептесек ,онда белокқа тек 4-ақ амин қышқылы кірер еді.Егер қосарланған нуклеотидтер код болады десе,онда тек 16 амин қышқылы кодтанар еді,өйткені 4²=16.Ал кодтану қатарланған 3 нуклеотид триплет арқылы болады десек, онда 4³=64 болар еді.Осы 64 триплет 20 амин қышқылының коды деп есептеледі.Ғылыми қауым 64 кодондарының құрамын,яғни генетикалық кодтың мағынасын 21 ғасырда ғана шешілуі мүмкін болар деп болжады</a:t>
            </a:r>
            <a:endParaRPr lang="ru-RU" dirty="0">
              <a:latin typeface="Times New Roman" pitchFamily="18" charset="0"/>
              <a:cs typeface="Times New Roman" pitchFamily="18" charset="0"/>
            </a:endParaRPr>
          </a:p>
        </p:txBody>
      </p:sp>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628800"/>
            <a:ext cx="4686304" cy="4429156"/>
          </a:xfrm>
        </p:spPr>
        <p:txBody>
          <a:bodyPr/>
          <a:lstStyle/>
          <a:p>
            <a:pPr algn="ctr"/>
            <a:r>
              <a:rPr lang="kk-KZ" dirty="0">
                <a:latin typeface="Times New Roman" pitchFamily="18" charset="0"/>
                <a:cs typeface="Times New Roman" pitchFamily="18" charset="0"/>
              </a:rPr>
              <a:t>1954 жылы Америка ғалымы Г. Гамов Теория күйінде генетикалық код үш нуклеотидтен тұруы мүмкін деген болжам айтқан. Шынында да, 4 нуклеотидтен 64 әр түрлі үштік құрасыруға болады. Ал, бұл аминқышқылдың санынан әлдеқайда көп.</a:t>
            </a:r>
            <a:endParaRPr lang="ru-RU" dirty="0">
              <a:latin typeface="Times New Roman" pitchFamily="18" charset="0"/>
              <a:cs typeface="Times New Roman" pitchFamily="18" charset="0"/>
            </a:endParaRPr>
          </a:p>
        </p:txBody>
      </p:sp>
      <p:pic>
        <p:nvPicPr>
          <p:cNvPr id="17410" name="Picture 2" descr="СОЕДИНЯЮЩИЙ МИРЫ СОВРЕМЕННАЯ ИСТОРИЯ СОТВОРЕНИЯ МИРА Новости"/>
          <p:cNvPicPr>
            <a:picLocks noChangeAspect="1" noChangeArrowheads="1"/>
          </p:cNvPicPr>
          <p:nvPr/>
        </p:nvPicPr>
        <p:blipFill>
          <a:blip r:embed="rId2"/>
          <a:srcRect/>
          <a:stretch>
            <a:fillRect/>
          </a:stretch>
        </p:blipFill>
        <p:spPr bwMode="auto">
          <a:xfrm>
            <a:off x="5363886" y="957270"/>
            <a:ext cx="3528594" cy="494345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Скругленный прямоугольник 7">
            <a:extLst>
              <a:ext uri="{FF2B5EF4-FFF2-40B4-BE49-F238E27FC236}">
                <a16:creationId xmlns:a16="http://schemas.microsoft.com/office/drawing/2014/main" xmlns="" id="{BF1CD79E-9140-4CF9-BDB9-23FC4645F328}"/>
              </a:ext>
            </a:extLst>
          </p:cNvPr>
          <p:cNvSpPr/>
          <p:nvPr/>
        </p:nvSpPr>
        <p:spPr>
          <a:xfrm>
            <a:off x="5465296" y="6165304"/>
            <a:ext cx="3571900" cy="56979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kk-KZ" sz="3200" b="1" dirty="0">
                <a:solidFill>
                  <a:schemeClr val="accent4">
                    <a:lumMod val="10000"/>
                  </a:schemeClr>
                </a:solidFill>
                <a:latin typeface="Times New Roman" pitchFamily="18" charset="0"/>
                <a:cs typeface="Times New Roman" pitchFamily="18" charset="0"/>
              </a:rPr>
              <a:t>Г</a:t>
            </a:r>
            <a:r>
              <a:rPr lang="ru-RU" sz="3200" b="1" dirty="0" err="1">
                <a:solidFill>
                  <a:schemeClr val="accent4">
                    <a:lumMod val="10000"/>
                  </a:schemeClr>
                </a:solidFill>
                <a:latin typeface="Times New Roman" pitchFamily="18" charset="0"/>
                <a:cs typeface="Times New Roman" pitchFamily="18" charset="0"/>
              </a:rPr>
              <a:t>еоргий</a:t>
            </a:r>
            <a:r>
              <a:rPr lang="ru-RU" sz="3200" b="1" dirty="0">
                <a:solidFill>
                  <a:schemeClr val="accent4">
                    <a:lumMod val="10000"/>
                  </a:schemeClr>
                </a:solidFill>
                <a:latin typeface="Times New Roman" pitchFamily="18" charset="0"/>
                <a:cs typeface="Times New Roman" pitchFamily="18" charset="0"/>
              </a:rPr>
              <a:t> Гамов</a:t>
            </a:r>
          </a:p>
        </p:txBody>
      </p:sp>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700808"/>
            <a:ext cx="3971924" cy="4389120"/>
          </a:xfrm>
        </p:spPr>
        <p:txBody>
          <a:bodyPr>
            <a:normAutofit/>
          </a:bodyPr>
          <a:lstStyle/>
          <a:p>
            <a:pPr algn="ctr"/>
            <a:r>
              <a:rPr lang="kk-KZ" sz="2800" dirty="0">
                <a:latin typeface="Times New Roman" pitchFamily="18" charset="0"/>
                <a:cs typeface="Times New Roman" pitchFamily="18" charset="0"/>
              </a:rPr>
              <a:t>1961 жылы Ф.Крик генетикалық код триплеті, яғни 3 нуклеотидтен тұратындығын тәжірибе жүзінде дәлелдеген.</a:t>
            </a:r>
            <a:endParaRPr lang="ru-RU" sz="2800" dirty="0">
              <a:latin typeface="Times New Roman" pitchFamily="18" charset="0"/>
              <a:cs typeface="Times New Roman" pitchFamily="18" charset="0"/>
            </a:endParaRPr>
          </a:p>
        </p:txBody>
      </p:sp>
      <p:pic>
        <p:nvPicPr>
          <p:cNvPr id="16386" name="Picture 2" descr="Фото :: Фрэнсис Крик (Frensis Crick)"/>
          <p:cNvPicPr>
            <a:picLocks noChangeAspect="1" noChangeArrowheads="1"/>
          </p:cNvPicPr>
          <p:nvPr/>
        </p:nvPicPr>
        <p:blipFill>
          <a:blip r:embed="rId2"/>
          <a:srcRect/>
          <a:stretch>
            <a:fillRect/>
          </a:stretch>
        </p:blipFill>
        <p:spPr bwMode="auto">
          <a:xfrm>
            <a:off x="5436096" y="1124744"/>
            <a:ext cx="3347864" cy="4014192"/>
          </a:xfrm>
          <a:prstGeom prst="rect">
            <a:avLst/>
          </a:prstGeom>
          <a:ln>
            <a:noFill/>
          </a:ln>
          <a:effectLst>
            <a:softEdge rad="112500"/>
          </a:effectLst>
        </p:spPr>
      </p:pic>
      <p:sp>
        <p:nvSpPr>
          <p:cNvPr id="4" name="Скругленный прямоугольник 7">
            <a:extLst>
              <a:ext uri="{FF2B5EF4-FFF2-40B4-BE49-F238E27FC236}">
                <a16:creationId xmlns:a16="http://schemas.microsoft.com/office/drawing/2014/main" xmlns="" id="{CFA96C5E-08E3-42DF-861A-D5D4F5B5E906}"/>
              </a:ext>
            </a:extLst>
          </p:cNvPr>
          <p:cNvSpPr/>
          <p:nvPr/>
        </p:nvSpPr>
        <p:spPr>
          <a:xfrm>
            <a:off x="5436096" y="5448359"/>
            <a:ext cx="3347864" cy="56979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kk-KZ" sz="3200" b="1" dirty="0">
                <a:solidFill>
                  <a:schemeClr val="accent4">
                    <a:lumMod val="10000"/>
                  </a:schemeClr>
                </a:solidFill>
                <a:latin typeface="Times New Roman" pitchFamily="18" charset="0"/>
                <a:cs typeface="Times New Roman" pitchFamily="18" charset="0"/>
              </a:rPr>
              <a:t>Фрэнсис Крик</a:t>
            </a:r>
            <a:endParaRPr lang="ru-RU" sz="3200" b="1" dirty="0">
              <a:solidFill>
                <a:schemeClr val="accent4">
                  <a:lumMod val="10000"/>
                </a:schemeClr>
              </a:solidFill>
              <a:latin typeface="Times New Roman" pitchFamily="18" charset="0"/>
              <a:cs typeface="Times New Roman" pitchFamily="18" charset="0"/>
            </a:endParaRPr>
          </a:p>
        </p:txBody>
      </p:sp>
    </p:spTree>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357166"/>
            <a:ext cx="8229600" cy="1636396"/>
          </a:xfrm>
          <a:prstGeom prst="flowChartAlternateProcess">
            <a:avLst/>
          </a:prstGeom>
        </p:spPr>
        <p:style>
          <a:lnRef idx="1">
            <a:schemeClr val="dk1"/>
          </a:lnRef>
          <a:fillRef idx="2">
            <a:schemeClr val="dk1"/>
          </a:fillRef>
          <a:effectRef idx="1">
            <a:schemeClr val="dk1"/>
          </a:effectRef>
          <a:fontRef idx="minor">
            <a:schemeClr val="dk1"/>
          </a:fontRef>
        </p:style>
        <p:txBody>
          <a:bodyPr>
            <a:normAutofit fontScale="92500"/>
          </a:bodyPr>
          <a:lstStyle/>
          <a:p>
            <a:pPr algn="ctr"/>
            <a:r>
              <a:rPr lang="kk-KZ" dirty="0">
                <a:latin typeface="Times New Roman" pitchFamily="18" charset="0"/>
                <a:cs typeface="Times New Roman" pitchFamily="18" charset="0"/>
              </a:rPr>
              <a:t>1964 жылы М.Ниренберг, С.Очао, Х. Корано еңбектерінің нәтижесінде барлық 64 кодоннын мағынассы анықталды және оның негізгі қасиеттері белгілі болды.</a:t>
            </a:r>
            <a:endParaRPr lang="ru-RU" dirty="0">
              <a:latin typeface="Times New Roman" pitchFamily="18" charset="0"/>
              <a:cs typeface="Times New Roman" pitchFamily="18" charset="0"/>
            </a:endParaRPr>
          </a:p>
        </p:txBody>
      </p:sp>
      <p:pic>
        <p:nvPicPr>
          <p:cNvPr id="15362" name="Picture 2" descr="Marshall Warren Nirenberg"/>
          <p:cNvPicPr>
            <a:picLocks noChangeAspect="1" noChangeArrowheads="1"/>
          </p:cNvPicPr>
          <p:nvPr/>
        </p:nvPicPr>
        <p:blipFill>
          <a:blip r:embed="rId2"/>
          <a:srcRect/>
          <a:stretch>
            <a:fillRect/>
          </a:stretch>
        </p:blipFill>
        <p:spPr bwMode="auto">
          <a:xfrm>
            <a:off x="511154" y="2380192"/>
            <a:ext cx="3429024" cy="3708653"/>
          </a:xfrm>
          <a:prstGeom prst="rect">
            <a:avLst/>
          </a:prstGeom>
          <a:noFill/>
        </p:spPr>
      </p:pic>
      <p:pic>
        <p:nvPicPr>
          <p:cNvPr id="15371" name="Picture 11" descr="The Marshall W. Nirenberg Papers: All Visuals"/>
          <p:cNvPicPr>
            <a:picLocks noChangeAspect="1" noChangeArrowheads="1"/>
          </p:cNvPicPr>
          <p:nvPr/>
        </p:nvPicPr>
        <p:blipFill>
          <a:blip r:embed="rId3"/>
          <a:srcRect/>
          <a:stretch>
            <a:fillRect/>
          </a:stretch>
        </p:blipFill>
        <p:spPr bwMode="auto">
          <a:xfrm>
            <a:off x="5203823" y="2380192"/>
            <a:ext cx="3764937" cy="3611456"/>
          </a:xfrm>
          <a:prstGeom prst="rect">
            <a:avLst/>
          </a:prstGeom>
          <a:noFill/>
        </p:spPr>
      </p:pic>
      <p:sp>
        <p:nvSpPr>
          <p:cNvPr id="11" name="Овал 10"/>
          <p:cNvSpPr/>
          <p:nvPr/>
        </p:nvSpPr>
        <p:spPr>
          <a:xfrm>
            <a:off x="582592" y="6225442"/>
            <a:ext cx="3286148" cy="50006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kk-KZ" sz="2400" b="1" dirty="0">
                <a:latin typeface="Times New Roman" pitchFamily="18" charset="0"/>
                <a:cs typeface="Times New Roman" pitchFamily="18" charset="0"/>
              </a:rPr>
              <a:t>Х.Корано </a:t>
            </a:r>
            <a:endParaRPr lang="ru-RU" sz="2400" b="1" dirty="0">
              <a:latin typeface="Times New Roman" pitchFamily="18" charset="0"/>
              <a:cs typeface="Times New Roman" pitchFamily="18" charset="0"/>
            </a:endParaRPr>
          </a:p>
        </p:txBody>
      </p:sp>
      <p:sp>
        <p:nvSpPr>
          <p:cNvPr id="12" name="Овал 11"/>
          <p:cNvSpPr/>
          <p:nvPr/>
        </p:nvSpPr>
        <p:spPr>
          <a:xfrm>
            <a:off x="5648130" y="6088845"/>
            <a:ext cx="3286148" cy="50006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kk-KZ" sz="2400" b="1" dirty="0">
                <a:latin typeface="Times New Roman" pitchFamily="18" charset="0"/>
                <a:cs typeface="Times New Roman" pitchFamily="18" charset="0"/>
              </a:rPr>
              <a:t>М. Ниренберг</a:t>
            </a:r>
            <a:endParaRPr lang="ru-RU" sz="2400" b="1" dirty="0">
              <a:latin typeface="Times New Roman" pitchFamily="18" charset="0"/>
              <a:cs typeface="Times New Roman" pitchFamily="18" charset="0"/>
            </a:endParaRPr>
          </a:p>
        </p:txBody>
      </p:sp>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3500" y="1123710"/>
            <a:ext cx="4364484" cy="5538806"/>
          </a:xfrm>
        </p:spPr>
        <p:txBody>
          <a:bodyPr>
            <a:normAutofit fontScale="92500"/>
          </a:bodyPr>
          <a:lstStyle/>
          <a:p>
            <a:pPr algn="ctr">
              <a:buFont typeface="Wingdings" panose="05000000000000000000" pitchFamily="2" charset="2"/>
              <a:buChar char="q"/>
            </a:pPr>
            <a:r>
              <a:rPr lang="kk-KZ" dirty="0">
                <a:latin typeface="Times New Roman" pitchFamily="18" charset="0"/>
                <a:cs typeface="Times New Roman" pitchFamily="18" charset="0"/>
              </a:rPr>
              <a:t>Алғашқы кодонды 1961 жылы американдық  Ниренберг  кездейсоқ ашқан еді.Ол Маттеи деген студентпен бірігіп белоктардың синтезіне  арнап тәжірибе жүргізген.Осы тәжірибе кезінде полиуридил қышқылының қатысуымен полифенилаланин пайда болатыны табылды.Осыған сүйеніп триплет УУУ фенилаланиннің коды болады деген тұжырымға келді.</a:t>
            </a:r>
            <a:endParaRPr lang="ru-RU" dirty="0">
              <a:latin typeface="Times New Roman" pitchFamily="18" charset="0"/>
              <a:cs typeface="Times New Roman" pitchFamily="18" charset="0"/>
            </a:endParaRPr>
          </a:p>
        </p:txBody>
      </p:sp>
      <p:sp>
        <p:nvSpPr>
          <p:cNvPr id="14338" name="AutoShape 2" descr="The Marshall W. Nirenberg Papers: All Visuals"/>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4339" name="Picture 3" descr="C:\Users\User\Downloads\молекулярная\Ниренберг и Маттей.jpg"/>
          <p:cNvPicPr>
            <a:picLocks noChangeAspect="1" noChangeArrowheads="1"/>
          </p:cNvPicPr>
          <p:nvPr/>
        </p:nvPicPr>
        <p:blipFill>
          <a:blip r:embed="rId2"/>
          <a:srcRect/>
          <a:stretch>
            <a:fillRect/>
          </a:stretch>
        </p:blipFill>
        <p:spPr bwMode="auto">
          <a:xfrm>
            <a:off x="4865658" y="684669"/>
            <a:ext cx="4214842" cy="60007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wedge/>
  </p:transition>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Arial"/>
        <a:ea typeface="DejaVu Sans"/>
        <a:cs typeface="DejaVu Sans"/>
      </a:majorFont>
      <a:minorFont>
        <a:latin typeface="Arial"/>
        <a:ea typeface="DejaVu Sans"/>
        <a:cs typeface="DejaVu Sans"/>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14">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385</TotalTime>
  <Words>576</Words>
  <Application>Microsoft Office PowerPoint</Application>
  <PresentationFormat>Экран (4:3)</PresentationFormat>
  <Paragraphs>37</Paragraphs>
  <Slides>17</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4</vt:i4>
      </vt:variant>
      <vt:variant>
        <vt:lpstr>Заголовки слайдов</vt:lpstr>
      </vt:variant>
      <vt:variant>
        <vt:i4>17</vt:i4>
      </vt:variant>
    </vt:vector>
  </HeadingPairs>
  <TitlesOfParts>
    <vt:vector size="28" baseType="lpstr">
      <vt:lpstr>Calibri</vt:lpstr>
      <vt:lpstr>Constantia</vt:lpstr>
      <vt:lpstr>Helvetica Neue</vt:lpstr>
      <vt:lpstr>StarSymbol</vt:lpstr>
      <vt:lpstr>Times New Roman</vt:lpstr>
      <vt:lpstr>Wingdings</vt:lpstr>
      <vt:lpstr>Wingdings 2</vt:lpstr>
      <vt:lpstr>Тема1</vt:lpstr>
      <vt:lpstr>Office Theme</vt:lpstr>
      <vt:lpstr>1_Office Theme</vt:lpstr>
      <vt:lpstr>Тема14</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Генетикалық кодтың қасиеті:</vt:lpstr>
      <vt:lpstr>Презентация PowerPoint</vt:lpstr>
      <vt:lpstr>Презентация PowerPoint</vt:lpstr>
      <vt:lpstr>Қорытынды</vt:lpstr>
      <vt:lpstr>Пайдаланылған әдебиеттер:</vt:lpstr>
      <vt:lpstr>Презентация PowerPoint</vt:lpstr>
    </vt:vector>
  </TitlesOfParts>
  <Company>Reanimator Extreme Edition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Dauren</cp:lastModifiedBy>
  <cp:revision>41</cp:revision>
  <dcterms:created xsi:type="dcterms:W3CDTF">2014-11-04T18:20:54Z</dcterms:created>
  <dcterms:modified xsi:type="dcterms:W3CDTF">2022-10-26T03:25:34Z</dcterms:modified>
</cp:coreProperties>
</file>